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11"/>
  </p:notesMasterIdLst>
  <p:sldIdLst>
    <p:sldId id="256" r:id="rId2"/>
    <p:sldId id="257" r:id="rId3"/>
    <p:sldId id="258" r:id="rId4"/>
    <p:sldId id="262" r:id="rId5"/>
    <p:sldId id="261" r:id="rId6"/>
    <p:sldId id="263" r:id="rId7"/>
    <p:sldId id="266" r:id="rId8"/>
    <p:sldId id="264" r:id="rId9"/>
    <p:sldId id="265" r:id="rId10"/>
  </p:sldIdLst>
  <p:sldSz cx="9144000" cy="5143500" type="screen16x9"/>
  <p:notesSz cx="6858000" cy="9144000"/>
  <p:embeddedFontLst>
    <p:embeddedFont>
      <p:font typeface="Muli" panose="020B0604020202020204" charset="0"/>
      <p:regular r:id="rId12"/>
      <p:bold r:id="rId13"/>
      <p:italic r:id="rId14"/>
      <p:boldItalic r:id="rId15"/>
    </p:embeddedFont>
    <p:embeddedFont>
      <p:font typeface="Fredoka One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9">
          <p15:clr>
            <a:srgbClr val="9AA0A6"/>
          </p15:clr>
        </p15:guide>
        <p15:guide id="2" pos="5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7294"/>
    <a:srgbClr val="FADD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3B27EB-A4C4-48A2-8766-0589635BCEDA}">
  <a:tblStyle styleId="{D93B27EB-A4C4-48A2-8766-0589635BCE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668" y="648"/>
      </p:cViewPr>
      <p:guideLst>
        <p:guide orient="horz" pos="519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a6586d2f6_4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a6586d2f6_4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88e4ccb23d_0_8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88e4ccb23d_0_8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4153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8975fdd5b9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8975fdd5b9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6455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8975fdd5b9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8975fdd5b9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5447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8975fdd5b9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8975fdd5b9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6122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8975fdd5b9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8975fdd5b9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4837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DB7294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52918" y="352086"/>
            <a:ext cx="5881482" cy="4439341"/>
            <a:chOff x="352918" y="352086"/>
            <a:chExt cx="5881482" cy="4439341"/>
          </a:xfrm>
        </p:grpSpPr>
        <p:sp>
          <p:nvSpPr>
            <p:cNvPr id="10" name="Google Shape;10;p2"/>
            <p:cNvSpPr/>
            <p:nvPr/>
          </p:nvSpPr>
          <p:spPr>
            <a:xfrm>
              <a:off x="352918" y="352086"/>
              <a:ext cx="5881481" cy="4439341"/>
            </a:xfrm>
            <a:custGeom>
              <a:avLst/>
              <a:gdLst/>
              <a:ahLst/>
              <a:cxnLst/>
              <a:rect l="l" t="t" r="r" b="b"/>
              <a:pathLst>
                <a:path w="63858" h="48200" extrusionOk="0">
                  <a:moveTo>
                    <a:pt x="5711" y="0"/>
                  </a:moveTo>
                  <a:cubicBezTo>
                    <a:pt x="2548" y="0"/>
                    <a:pt x="0" y="2546"/>
                    <a:pt x="0" y="5709"/>
                  </a:cubicBezTo>
                  <a:lnTo>
                    <a:pt x="0" y="42490"/>
                  </a:lnTo>
                  <a:cubicBezTo>
                    <a:pt x="0" y="45653"/>
                    <a:pt x="2548" y="48199"/>
                    <a:pt x="5711" y="48199"/>
                  </a:cubicBezTo>
                  <a:lnTo>
                    <a:pt x="58147" y="48199"/>
                  </a:lnTo>
                  <a:cubicBezTo>
                    <a:pt x="61310" y="48199"/>
                    <a:pt x="63857" y="45653"/>
                    <a:pt x="63857" y="42490"/>
                  </a:cubicBezTo>
                  <a:lnTo>
                    <a:pt x="63857" y="5709"/>
                  </a:lnTo>
                  <a:cubicBezTo>
                    <a:pt x="63857" y="2546"/>
                    <a:pt x="61310" y="0"/>
                    <a:pt x="5814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28146" y="657962"/>
              <a:ext cx="198941" cy="200968"/>
            </a:xfrm>
            <a:custGeom>
              <a:avLst/>
              <a:gdLst/>
              <a:ahLst/>
              <a:cxnLst/>
              <a:rect l="l" t="t" r="r" b="b"/>
              <a:pathLst>
                <a:path w="2160" h="2182" extrusionOk="0">
                  <a:moveTo>
                    <a:pt x="1080" y="0"/>
                  </a:moveTo>
                  <a:cubicBezTo>
                    <a:pt x="484" y="0"/>
                    <a:pt x="1" y="489"/>
                    <a:pt x="1" y="1091"/>
                  </a:cubicBezTo>
                  <a:cubicBezTo>
                    <a:pt x="1" y="1692"/>
                    <a:pt x="484" y="2181"/>
                    <a:pt x="1080" y="2181"/>
                  </a:cubicBezTo>
                  <a:cubicBezTo>
                    <a:pt x="1676" y="2181"/>
                    <a:pt x="2159" y="1692"/>
                    <a:pt x="2159" y="1091"/>
                  </a:cubicBezTo>
                  <a:cubicBezTo>
                    <a:pt x="2159" y="488"/>
                    <a:pt x="1676" y="0"/>
                    <a:pt x="1080" y="0"/>
                  </a:cubicBezTo>
                  <a:close/>
                </a:path>
              </a:pathLst>
            </a:custGeom>
            <a:solidFill>
              <a:srgbClr val="DB7294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24191" y="657962"/>
              <a:ext cx="198941" cy="200968"/>
            </a:xfrm>
            <a:custGeom>
              <a:avLst/>
              <a:gdLst/>
              <a:ahLst/>
              <a:cxnLst/>
              <a:rect l="l" t="t" r="r" b="b"/>
              <a:pathLst>
                <a:path w="2160" h="2182" extrusionOk="0">
                  <a:moveTo>
                    <a:pt x="1080" y="0"/>
                  </a:moveTo>
                  <a:cubicBezTo>
                    <a:pt x="484" y="0"/>
                    <a:pt x="1" y="489"/>
                    <a:pt x="1" y="1091"/>
                  </a:cubicBezTo>
                  <a:cubicBezTo>
                    <a:pt x="1" y="1692"/>
                    <a:pt x="484" y="2181"/>
                    <a:pt x="1080" y="2181"/>
                  </a:cubicBezTo>
                  <a:cubicBezTo>
                    <a:pt x="1676" y="2181"/>
                    <a:pt x="2159" y="1692"/>
                    <a:pt x="2159" y="1091"/>
                  </a:cubicBezTo>
                  <a:cubicBezTo>
                    <a:pt x="2159" y="488"/>
                    <a:pt x="1676" y="0"/>
                    <a:pt x="1080" y="0"/>
                  </a:cubicBez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20235" y="657962"/>
              <a:ext cx="199034" cy="200968"/>
            </a:xfrm>
            <a:custGeom>
              <a:avLst/>
              <a:gdLst/>
              <a:ahLst/>
              <a:cxnLst/>
              <a:rect l="l" t="t" r="r" b="b"/>
              <a:pathLst>
                <a:path w="2161" h="2182" extrusionOk="0">
                  <a:moveTo>
                    <a:pt x="1080" y="0"/>
                  </a:moveTo>
                  <a:cubicBezTo>
                    <a:pt x="484" y="0"/>
                    <a:pt x="1" y="489"/>
                    <a:pt x="1" y="1091"/>
                  </a:cubicBezTo>
                  <a:cubicBezTo>
                    <a:pt x="1" y="1692"/>
                    <a:pt x="484" y="2181"/>
                    <a:pt x="1080" y="2181"/>
                  </a:cubicBezTo>
                  <a:cubicBezTo>
                    <a:pt x="1677" y="2181"/>
                    <a:pt x="2160" y="1692"/>
                    <a:pt x="2160" y="1091"/>
                  </a:cubicBezTo>
                  <a:cubicBezTo>
                    <a:pt x="2160" y="488"/>
                    <a:pt x="1677" y="0"/>
                    <a:pt x="1080" y="0"/>
                  </a:cubicBezTo>
                  <a:close/>
                </a:path>
              </a:pathLst>
            </a:custGeom>
            <a:solidFill>
              <a:srgbClr val="672ED6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66549" y="1110834"/>
              <a:ext cx="5867850" cy="92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39229" y="1560700"/>
            <a:ext cx="43500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160929" y="3731975"/>
            <a:ext cx="1860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 sz="23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TITLE_ONLY_1">
    <p:bg>
      <p:bgPr>
        <a:solidFill>
          <a:srgbClr val="FADD5C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1110900" y="1289808"/>
            <a:ext cx="6922200" cy="9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2549400" y="2155100"/>
            <a:ext cx="40452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_HEADER_1">
    <p:bg>
      <p:bgPr>
        <a:solidFill>
          <a:srgbClr val="B4AAF9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-652225" y="462750"/>
            <a:ext cx="7155900" cy="4218000"/>
          </a:xfrm>
          <a:prstGeom prst="roundRect">
            <a:avLst>
              <a:gd name="adj" fmla="val 1081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1493200" y="855900"/>
            <a:ext cx="36924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2"/>
          </p:nvPr>
        </p:nvSpPr>
        <p:spPr>
          <a:xfrm>
            <a:off x="1493200" y="2154900"/>
            <a:ext cx="3692400" cy="4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1493200" y="2579025"/>
            <a:ext cx="2650800" cy="15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CAPTION_ONLY_1">
    <p:bg>
      <p:bgPr>
        <a:solidFill>
          <a:srgbClr val="B4AAF9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"/>
          </p:nvPr>
        </p:nvSpPr>
        <p:spPr>
          <a:xfrm>
            <a:off x="817225" y="1197975"/>
            <a:ext cx="2657100" cy="12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2"/>
          </p:nvPr>
        </p:nvSpPr>
        <p:spPr>
          <a:xfrm>
            <a:off x="1623825" y="2465025"/>
            <a:ext cx="21552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3"/>
          </p:nvPr>
        </p:nvSpPr>
        <p:spPr>
          <a:xfrm>
            <a:off x="1623825" y="3311800"/>
            <a:ext cx="21552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AND_TWO_COLUMNS_1">
    <p:bg>
      <p:bgPr>
        <a:solidFill>
          <a:srgbClr val="B4AAF9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1593000" y="435725"/>
            <a:ext cx="5958000" cy="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76" name="Google Shape;76;p16"/>
          <p:cNvGrpSpPr/>
          <p:nvPr/>
        </p:nvGrpSpPr>
        <p:grpSpPr>
          <a:xfrm>
            <a:off x="2971650" y="1504075"/>
            <a:ext cx="3200700" cy="3063300"/>
            <a:chOff x="960000" y="1338225"/>
            <a:chExt cx="3200700" cy="3063300"/>
          </a:xfrm>
        </p:grpSpPr>
        <p:sp>
          <p:nvSpPr>
            <p:cNvPr id="77" name="Google Shape;77;p16"/>
            <p:cNvSpPr/>
            <p:nvPr/>
          </p:nvSpPr>
          <p:spPr>
            <a:xfrm>
              <a:off x="960000" y="1338225"/>
              <a:ext cx="3200700" cy="3063300"/>
            </a:xfrm>
            <a:prstGeom prst="roundRect">
              <a:avLst>
                <a:gd name="adj" fmla="val 9443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" name="Google Shape;78;p16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79" name="Google Shape;79;p16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6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6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" name="Google Shape;82;p16"/>
            <p:cNvSpPr/>
            <p:nvPr/>
          </p:nvSpPr>
          <p:spPr>
            <a:xfrm rot="10800000" flipH="1">
              <a:off x="960000" y="1860674"/>
              <a:ext cx="3200631" cy="15275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SECTION_HEADER_1_1">
    <p:bg>
      <p:bgPr>
        <a:solidFill>
          <a:srgbClr val="DB729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/>
          <p:nvPr/>
        </p:nvSpPr>
        <p:spPr>
          <a:xfrm>
            <a:off x="-652225" y="462750"/>
            <a:ext cx="7155900" cy="4218000"/>
          </a:xfrm>
          <a:prstGeom prst="roundRect">
            <a:avLst>
              <a:gd name="adj" fmla="val 1081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493200" y="855900"/>
            <a:ext cx="36924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 idx="2"/>
          </p:nvPr>
        </p:nvSpPr>
        <p:spPr>
          <a:xfrm>
            <a:off x="1493200" y="2154900"/>
            <a:ext cx="3692400" cy="4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1"/>
          </p:nvPr>
        </p:nvSpPr>
        <p:spPr>
          <a:xfrm>
            <a:off x="1493200" y="2579025"/>
            <a:ext cx="2650800" cy="15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CAPTION_ONLY_1_1">
    <p:bg>
      <p:bgPr>
        <a:solidFill>
          <a:schemeClr val="accent3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bg>
      <p:bgPr>
        <a:solidFill>
          <a:srgbClr val="FADD5C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9"/>
          <p:cNvGrpSpPr/>
          <p:nvPr/>
        </p:nvGrpSpPr>
        <p:grpSpPr>
          <a:xfrm>
            <a:off x="2854327" y="370886"/>
            <a:ext cx="5881482" cy="4439341"/>
            <a:chOff x="352918" y="352086"/>
            <a:chExt cx="5881482" cy="4439341"/>
          </a:xfrm>
        </p:grpSpPr>
        <p:sp>
          <p:nvSpPr>
            <p:cNvPr id="92" name="Google Shape;92;p19"/>
            <p:cNvSpPr/>
            <p:nvPr/>
          </p:nvSpPr>
          <p:spPr>
            <a:xfrm>
              <a:off x="352918" y="352086"/>
              <a:ext cx="5881481" cy="4439341"/>
            </a:xfrm>
            <a:custGeom>
              <a:avLst/>
              <a:gdLst/>
              <a:ahLst/>
              <a:cxnLst/>
              <a:rect l="l" t="t" r="r" b="b"/>
              <a:pathLst>
                <a:path w="63858" h="48200" extrusionOk="0">
                  <a:moveTo>
                    <a:pt x="5711" y="0"/>
                  </a:moveTo>
                  <a:cubicBezTo>
                    <a:pt x="2548" y="0"/>
                    <a:pt x="0" y="2546"/>
                    <a:pt x="0" y="5709"/>
                  </a:cubicBezTo>
                  <a:lnTo>
                    <a:pt x="0" y="42490"/>
                  </a:lnTo>
                  <a:cubicBezTo>
                    <a:pt x="0" y="45653"/>
                    <a:pt x="2548" y="48199"/>
                    <a:pt x="5711" y="48199"/>
                  </a:cubicBezTo>
                  <a:lnTo>
                    <a:pt x="58147" y="48199"/>
                  </a:lnTo>
                  <a:cubicBezTo>
                    <a:pt x="61310" y="48199"/>
                    <a:pt x="63857" y="45653"/>
                    <a:pt x="63857" y="42490"/>
                  </a:cubicBezTo>
                  <a:lnTo>
                    <a:pt x="63857" y="5709"/>
                  </a:lnTo>
                  <a:cubicBezTo>
                    <a:pt x="63857" y="2546"/>
                    <a:pt x="61310" y="0"/>
                    <a:pt x="5814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9"/>
            <p:cNvSpPr/>
            <p:nvPr/>
          </p:nvSpPr>
          <p:spPr>
            <a:xfrm>
              <a:off x="366549" y="1187034"/>
              <a:ext cx="5867850" cy="92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19"/>
          <p:cNvSpPr txBox="1">
            <a:spLocks noGrp="1"/>
          </p:cNvSpPr>
          <p:nvPr>
            <p:ph type="ctrTitle"/>
          </p:nvPr>
        </p:nvSpPr>
        <p:spPr>
          <a:xfrm flipH="1">
            <a:off x="4895400" y="1731900"/>
            <a:ext cx="3254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1"/>
          </p:nvPr>
        </p:nvSpPr>
        <p:spPr>
          <a:xfrm flipH="1">
            <a:off x="6067197" y="3750775"/>
            <a:ext cx="1860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ubTitle" idx="2"/>
          </p:nvPr>
        </p:nvSpPr>
        <p:spPr>
          <a:xfrm>
            <a:off x="4939500" y="2048775"/>
            <a:ext cx="3165900" cy="11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4939500" y="3119875"/>
            <a:ext cx="31659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C0C0C"/>
                </a:solidFill>
                <a:latin typeface="Muli"/>
                <a:ea typeface="Muli"/>
                <a:cs typeface="Muli"/>
                <a:sym typeface="Muli"/>
              </a:rPr>
              <a:t>CREDITS: This presentation template was created by </a:t>
            </a:r>
            <a:r>
              <a:rPr lang="en" sz="1100" b="1">
                <a:solidFill>
                  <a:srgbClr val="0C0C0C"/>
                </a:solidFill>
                <a:uFill>
                  <a:noFill/>
                </a:uFill>
                <a:latin typeface="Muli"/>
                <a:ea typeface="Muli"/>
                <a:cs typeface="Muli"/>
                <a:sym typeface="Muli"/>
                <a:hlinkClick r:id="rId2"/>
              </a:rPr>
              <a:t>Slidesgo</a:t>
            </a:r>
            <a:r>
              <a:rPr lang="en" sz="1100">
                <a:solidFill>
                  <a:srgbClr val="0C0C0C"/>
                </a:solidFill>
                <a:latin typeface="Muli"/>
                <a:ea typeface="Muli"/>
                <a:cs typeface="Muli"/>
                <a:sym typeface="Muli"/>
              </a:rPr>
              <a:t>, including icons by </a:t>
            </a:r>
            <a:r>
              <a:rPr lang="en" sz="1100" b="1">
                <a:solidFill>
                  <a:srgbClr val="0C0C0C"/>
                </a:solidFill>
                <a:uFill>
                  <a:noFill/>
                </a:uFill>
                <a:latin typeface="Muli"/>
                <a:ea typeface="Muli"/>
                <a:cs typeface="Muli"/>
                <a:sym typeface="Muli"/>
                <a:hlinkClick r:id="rId3"/>
              </a:rPr>
              <a:t>Flaticon</a:t>
            </a:r>
            <a:r>
              <a:rPr lang="en" sz="1100">
                <a:solidFill>
                  <a:srgbClr val="0C0C0C"/>
                </a:solidFill>
                <a:latin typeface="Muli"/>
                <a:ea typeface="Muli"/>
                <a:cs typeface="Muli"/>
                <a:sym typeface="Muli"/>
              </a:rPr>
              <a:t>, infographics &amp; images by </a:t>
            </a:r>
            <a:r>
              <a:rPr lang="en" sz="1100" b="1">
                <a:solidFill>
                  <a:srgbClr val="0C0C0C"/>
                </a:solidFill>
                <a:uFill>
                  <a:noFill/>
                </a:uFill>
                <a:latin typeface="Muli"/>
                <a:ea typeface="Muli"/>
                <a:cs typeface="Muli"/>
                <a:sym typeface="Muli"/>
                <a:hlinkClick r:id="rId4"/>
              </a:rPr>
              <a:t>Freepik</a:t>
            </a:r>
            <a:r>
              <a:rPr lang="en" sz="1100">
                <a:solidFill>
                  <a:srgbClr val="0C0C0C"/>
                </a:solidFill>
                <a:latin typeface="Muli"/>
                <a:ea typeface="Muli"/>
                <a:cs typeface="Muli"/>
                <a:sym typeface="Muli"/>
              </a:rPr>
              <a:t> and illustrations by </a:t>
            </a:r>
            <a:r>
              <a:rPr lang="en" sz="1100" b="1">
                <a:solidFill>
                  <a:srgbClr val="0C0C0C"/>
                </a:solidFill>
                <a:latin typeface="Muli"/>
                <a:ea typeface="Muli"/>
                <a:cs typeface="Muli"/>
                <a:sym typeface="Muli"/>
              </a:rPr>
              <a:t>Stories</a:t>
            </a:r>
            <a:endParaRPr sz="1100" b="1">
              <a:solidFill>
                <a:srgbClr val="0C0C0C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672ED6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-652225" y="462750"/>
            <a:ext cx="7155900" cy="4218000"/>
          </a:xfrm>
          <a:prstGeom prst="roundRect">
            <a:avLst>
              <a:gd name="adj" fmla="val 1081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493200" y="855900"/>
            <a:ext cx="36924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6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/>
          </p:nvPr>
        </p:nvSpPr>
        <p:spPr>
          <a:xfrm>
            <a:off x="1493200" y="2154900"/>
            <a:ext cx="3692400" cy="4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493200" y="2579025"/>
            <a:ext cx="2650800" cy="15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rgbClr val="FADD5C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57900" y="961300"/>
            <a:ext cx="7828200" cy="3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rgbClr val="B4AAF9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994050" y="1401900"/>
            <a:ext cx="7155900" cy="3323400"/>
          </a:xfrm>
          <a:prstGeom prst="roundRect">
            <a:avLst>
              <a:gd name="adj" fmla="val 1081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444987" y="1777650"/>
            <a:ext cx="2935800" cy="25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763216" y="1777650"/>
            <a:ext cx="2935800" cy="25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672ED6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672ED6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8"/>
          <p:cNvGrpSpPr/>
          <p:nvPr/>
        </p:nvGrpSpPr>
        <p:grpSpPr>
          <a:xfrm>
            <a:off x="1175850" y="1040100"/>
            <a:ext cx="6792300" cy="3063300"/>
            <a:chOff x="960000" y="1338225"/>
            <a:chExt cx="6792300" cy="3063300"/>
          </a:xfrm>
        </p:grpSpPr>
        <p:sp>
          <p:nvSpPr>
            <p:cNvPr id="37" name="Google Shape;37;p8"/>
            <p:cNvSpPr/>
            <p:nvPr/>
          </p:nvSpPr>
          <p:spPr>
            <a:xfrm>
              <a:off x="960000" y="1338225"/>
              <a:ext cx="6792300" cy="3063300"/>
            </a:xfrm>
            <a:prstGeom prst="roundRect">
              <a:avLst>
                <a:gd name="adj" fmla="val 11764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" name="Google Shape;38;p8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39" name="Google Shape;39;p8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8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8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" name="Google Shape;42;p8"/>
            <p:cNvSpPr/>
            <p:nvPr/>
          </p:nvSpPr>
          <p:spPr>
            <a:xfrm>
              <a:off x="960000" y="1875949"/>
              <a:ext cx="6792282" cy="20873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2302650" y="2265800"/>
            <a:ext cx="4538700" cy="10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DB7294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762625" y="1313475"/>
            <a:ext cx="3196500" cy="70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redoka One"/>
              <a:buNone/>
              <a:defRPr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6196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814375" y="592625"/>
            <a:ext cx="3093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rgbClr val="B4AAF9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FADD5C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11"/>
          <p:cNvGrpSpPr/>
          <p:nvPr/>
        </p:nvGrpSpPr>
        <p:grpSpPr>
          <a:xfrm>
            <a:off x="1175850" y="1040100"/>
            <a:ext cx="6792300" cy="3063300"/>
            <a:chOff x="960000" y="1338225"/>
            <a:chExt cx="6792300" cy="3063300"/>
          </a:xfrm>
        </p:grpSpPr>
        <p:sp>
          <p:nvSpPr>
            <p:cNvPr id="52" name="Google Shape;52;p11"/>
            <p:cNvSpPr/>
            <p:nvPr/>
          </p:nvSpPr>
          <p:spPr>
            <a:xfrm>
              <a:off x="960000" y="1338225"/>
              <a:ext cx="6792300" cy="3063300"/>
            </a:xfrm>
            <a:prstGeom prst="roundRect">
              <a:avLst>
                <a:gd name="adj" fmla="val 11764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" name="Google Shape;53;p11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54" name="Google Shape;54;p11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11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11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" name="Google Shape;57;p11"/>
            <p:cNvSpPr/>
            <p:nvPr/>
          </p:nvSpPr>
          <p:spPr>
            <a:xfrm>
              <a:off x="960000" y="1875949"/>
              <a:ext cx="6792282" cy="20873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2909250" y="1859900"/>
            <a:ext cx="3325500" cy="12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2928000" y="3094700"/>
            <a:ext cx="3288000" cy="6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"/>
              <a:buChar char="●"/>
              <a:defRPr sz="1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○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■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●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○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■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●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○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"/>
              <a:buChar char="■"/>
              <a:defRPr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>
            <a:hlinkClick r:id=""/>
          </p:cNvPr>
          <p:cNvSpPr/>
          <p:nvPr/>
        </p:nvSpPr>
        <p:spPr>
          <a:xfrm>
            <a:off x="939225" y="3613300"/>
            <a:ext cx="2281800" cy="725100"/>
          </a:xfrm>
          <a:prstGeom prst="roundRect">
            <a:avLst>
              <a:gd name="adj" fmla="val 50000"/>
            </a:avLst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ctrTitle"/>
          </p:nvPr>
        </p:nvSpPr>
        <p:spPr>
          <a:xfrm>
            <a:off x="914399" y="1213675"/>
            <a:ext cx="4935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Technology and computing</a:t>
            </a:r>
            <a:endParaRPr sz="5400"/>
          </a:p>
        </p:txBody>
      </p:sp>
      <p:sp>
        <p:nvSpPr>
          <p:cNvPr id="104" name="Google Shape;104;p20">
            <a:hlinkClick r:id=""/>
          </p:cNvPr>
          <p:cNvSpPr txBox="1">
            <a:spLocks noGrp="1"/>
          </p:cNvSpPr>
          <p:nvPr>
            <p:ph type="subTitle" idx="1"/>
          </p:nvPr>
        </p:nvSpPr>
        <p:spPr>
          <a:xfrm>
            <a:off x="1160929" y="3731975"/>
            <a:ext cx="1860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Sixth week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05" name="Google Shape;105;p20"/>
          <p:cNvGrpSpPr/>
          <p:nvPr/>
        </p:nvGrpSpPr>
        <p:grpSpPr>
          <a:xfrm>
            <a:off x="4417184" y="1390940"/>
            <a:ext cx="4796711" cy="4315104"/>
            <a:chOff x="3954190" y="29053"/>
            <a:chExt cx="5772215" cy="5192664"/>
          </a:xfrm>
        </p:grpSpPr>
        <p:sp>
          <p:nvSpPr>
            <p:cNvPr id="106" name="Google Shape;106;p20"/>
            <p:cNvSpPr/>
            <p:nvPr/>
          </p:nvSpPr>
          <p:spPr>
            <a:xfrm>
              <a:off x="7844736" y="2248241"/>
              <a:ext cx="1881669" cy="2973476"/>
            </a:xfrm>
            <a:custGeom>
              <a:avLst/>
              <a:gdLst/>
              <a:ahLst/>
              <a:cxnLst/>
              <a:rect l="l" t="t" r="r" b="b"/>
              <a:pathLst>
                <a:path w="24030" h="37973" extrusionOk="0">
                  <a:moveTo>
                    <a:pt x="0" y="1"/>
                  </a:moveTo>
                  <a:lnTo>
                    <a:pt x="5519" y="17870"/>
                  </a:lnTo>
                  <a:lnTo>
                    <a:pt x="13393" y="37973"/>
                  </a:lnTo>
                  <a:lnTo>
                    <a:pt x="24030" y="32695"/>
                  </a:lnTo>
                  <a:cubicBezTo>
                    <a:pt x="15708" y="614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0"/>
            <p:cNvSpPr/>
            <p:nvPr/>
          </p:nvSpPr>
          <p:spPr>
            <a:xfrm>
              <a:off x="3968677" y="2097737"/>
              <a:ext cx="1609011" cy="1694677"/>
            </a:xfrm>
            <a:custGeom>
              <a:avLst/>
              <a:gdLst/>
              <a:ahLst/>
              <a:cxnLst/>
              <a:rect l="l" t="t" r="r" b="b"/>
              <a:pathLst>
                <a:path w="20548" h="21642" extrusionOk="0">
                  <a:moveTo>
                    <a:pt x="12565" y="1"/>
                  </a:moveTo>
                  <a:cubicBezTo>
                    <a:pt x="12377" y="1"/>
                    <a:pt x="12122" y="165"/>
                    <a:pt x="11773" y="428"/>
                  </a:cubicBezTo>
                  <a:cubicBezTo>
                    <a:pt x="10995" y="1013"/>
                    <a:pt x="10642" y="3018"/>
                    <a:pt x="10616" y="3332"/>
                  </a:cubicBezTo>
                  <a:cubicBezTo>
                    <a:pt x="10613" y="3375"/>
                    <a:pt x="10592" y="3394"/>
                    <a:pt x="10558" y="3394"/>
                  </a:cubicBezTo>
                  <a:cubicBezTo>
                    <a:pt x="10339" y="3394"/>
                    <a:pt x="9548" y="2618"/>
                    <a:pt x="8838" y="2255"/>
                  </a:cubicBezTo>
                  <a:cubicBezTo>
                    <a:pt x="8017" y="1837"/>
                    <a:pt x="5575" y="480"/>
                    <a:pt x="4436" y="215"/>
                  </a:cubicBezTo>
                  <a:cubicBezTo>
                    <a:pt x="4219" y="165"/>
                    <a:pt x="4031" y="144"/>
                    <a:pt x="3869" y="144"/>
                  </a:cubicBezTo>
                  <a:cubicBezTo>
                    <a:pt x="3174" y="144"/>
                    <a:pt x="2941" y="534"/>
                    <a:pt x="2928" y="731"/>
                  </a:cubicBezTo>
                  <a:cubicBezTo>
                    <a:pt x="2913" y="975"/>
                    <a:pt x="3225" y="1664"/>
                    <a:pt x="3225" y="1664"/>
                  </a:cubicBezTo>
                  <a:cubicBezTo>
                    <a:pt x="3225" y="1664"/>
                    <a:pt x="2969" y="1602"/>
                    <a:pt x="2647" y="1602"/>
                  </a:cubicBezTo>
                  <a:cubicBezTo>
                    <a:pt x="2395" y="1602"/>
                    <a:pt x="2103" y="1640"/>
                    <a:pt x="1863" y="1775"/>
                  </a:cubicBezTo>
                  <a:cubicBezTo>
                    <a:pt x="1319" y="2084"/>
                    <a:pt x="1884" y="2912"/>
                    <a:pt x="1884" y="2912"/>
                  </a:cubicBezTo>
                  <a:cubicBezTo>
                    <a:pt x="1884" y="2912"/>
                    <a:pt x="1794" y="2876"/>
                    <a:pt x="1661" y="2876"/>
                  </a:cubicBezTo>
                  <a:cubicBezTo>
                    <a:pt x="1482" y="2876"/>
                    <a:pt x="1226" y="2942"/>
                    <a:pt x="1013" y="3253"/>
                  </a:cubicBezTo>
                  <a:cubicBezTo>
                    <a:pt x="643" y="3793"/>
                    <a:pt x="1442" y="4283"/>
                    <a:pt x="1442" y="4283"/>
                  </a:cubicBezTo>
                  <a:cubicBezTo>
                    <a:pt x="1442" y="4283"/>
                    <a:pt x="1224" y="4155"/>
                    <a:pt x="970" y="4155"/>
                  </a:cubicBezTo>
                  <a:cubicBezTo>
                    <a:pt x="743" y="4155"/>
                    <a:pt x="488" y="4257"/>
                    <a:pt x="331" y="4643"/>
                  </a:cubicBezTo>
                  <a:cubicBezTo>
                    <a:pt x="0" y="5463"/>
                    <a:pt x="2676" y="7182"/>
                    <a:pt x="2676" y="7182"/>
                  </a:cubicBezTo>
                  <a:cubicBezTo>
                    <a:pt x="4044" y="8246"/>
                    <a:pt x="6304" y="11020"/>
                    <a:pt x="6354" y="11090"/>
                  </a:cubicBezTo>
                  <a:cubicBezTo>
                    <a:pt x="6407" y="11161"/>
                    <a:pt x="13369" y="21641"/>
                    <a:pt x="13369" y="21641"/>
                  </a:cubicBezTo>
                  <a:lnTo>
                    <a:pt x="20547" y="15800"/>
                  </a:lnTo>
                  <a:cubicBezTo>
                    <a:pt x="20547" y="15800"/>
                    <a:pt x="19815" y="14868"/>
                    <a:pt x="18223" y="13018"/>
                  </a:cubicBezTo>
                  <a:cubicBezTo>
                    <a:pt x="16631" y="11167"/>
                    <a:pt x="16115" y="9645"/>
                    <a:pt x="14608" y="7360"/>
                  </a:cubicBezTo>
                  <a:cubicBezTo>
                    <a:pt x="13101" y="5075"/>
                    <a:pt x="13138" y="1975"/>
                    <a:pt x="13000" y="861"/>
                  </a:cubicBezTo>
                  <a:cubicBezTo>
                    <a:pt x="12924" y="248"/>
                    <a:pt x="12795" y="1"/>
                    <a:pt x="12565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0"/>
            <p:cNvSpPr/>
            <p:nvPr/>
          </p:nvSpPr>
          <p:spPr>
            <a:xfrm>
              <a:off x="3993030" y="2314879"/>
              <a:ext cx="523782" cy="212911"/>
            </a:xfrm>
            <a:custGeom>
              <a:avLst/>
              <a:gdLst/>
              <a:ahLst/>
              <a:cxnLst/>
              <a:rect l="l" t="t" r="r" b="b"/>
              <a:pathLst>
                <a:path w="6689" h="2719" fill="none" extrusionOk="0">
                  <a:moveTo>
                    <a:pt x="893" y="1453"/>
                  </a:moveTo>
                  <a:cubicBezTo>
                    <a:pt x="893" y="1453"/>
                    <a:pt x="1" y="1"/>
                    <a:pt x="1670" y="178"/>
                  </a:cubicBezTo>
                  <a:cubicBezTo>
                    <a:pt x="3338" y="356"/>
                    <a:pt x="5600" y="1900"/>
                    <a:pt x="6689" y="2719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0"/>
            <p:cNvSpPr/>
            <p:nvPr/>
          </p:nvSpPr>
          <p:spPr>
            <a:xfrm>
              <a:off x="3954190" y="1993668"/>
              <a:ext cx="1626317" cy="1801485"/>
            </a:xfrm>
            <a:custGeom>
              <a:avLst/>
              <a:gdLst/>
              <a:ahLst/>
              <a:cxnLst/>
              <a:rect l="l" t="t" r="r" b="b"/>
              <a:pathLst>
                <a:path w="20769" h="23006" fill="none" extrusionOk="0">
                  <a:moveTo>
                    <a:pt x="9003" y="10107"/>
                  </a:moveTo>
                  <a:cubicBezTo>
                    <a:pt x="9003" y="10107"/>
                    <a:pt x="8393" y="8244"/>
                    <a:pt x="11052" y="7472"/>
                  </a:cubicBezTo>
                  <a:cubicBezTo>
                    <a:pt x="11052" y="7472"/>
                    <a:pt x="10039" y="3514"/>
                    <a:pt x="11958" y="1757"/>
                  </a:cubicBezTo>
                  <a:cubicBezTo>
                    <a:pt x="13878" y="0"/>
                    <a:pt x="12833" y="4524"/>
                    <a:pt x="14118" y="7280"/>
                  </a:cubicBezTo>
                  <a:cubicBezTo>
                    <a:pt x="15401" y="10036"/>
                    <a:pt x="16855" y="12696"/>
                    <a:pt x="18222" y="14145"/>
                  </a:cubicBezTo>
                  <a:cubicBezTo>
                    <a:pt x="19588" y="15595"/>
                    <a:pt x="20769" y="17177"/>
                    <a:pt x="20769" y="17177"/>
                  </a:cubicBezTo>
                  <a:lnTo>
                    <a:pt x="13510" y="23006"/>
                  </a:lnTo>
                  <a:cubicBezTo>
                    <a:pt x="13510" y="23006"/>
                    <a:pt x="11029" y="19237"/>
                    <a:pt x="7204" y="13387"/>
                  </a:cubicBezTo>
                  <a:cubicBezTo>
                    <a:pt x="3378" y="7538"/>
                    <a:pt x="1" y="7410"/>
                    <a:pt x="516" y="5971"/>
                  </a:cubicBezTo>
                  <a:cubicBezTo>
                    <a:pt x="1148" y="4204"/>
                    <a:pt x="5656" y="8365"/>
                    <a:pt x="5656" y="8365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0"/>
            <p:cNvSpPr/>
            <p:nvPr/>
          </p:nvSpPr>
          <p:spPr>
            <a:xfrm>
              <a:off x="4056379" y="2220442"/>
              <a:ext cx="536468" cy="198816"/>
            </a:xfrm>
            <a:custGeom>
              <a:avLst/>
              <a:gdLst/>
              <a:ahLst/>
              <a:cxnLst/>
              <a:rect l="l" t="t" r="r" b="b"/>
              <a:pathLst>
                <a:path w="6851" h="2539" fill="none" extrusionOk="0">
                  <a:moveTo>
                    <a:pt x="861" y="1384"/>
                  </a:moveTo>
                  <a:cubicBezTo>
                    <a:pt x="861" y="1384"/>
                    <a:pt x="0" y="328"/>
                    <a:pt x="1092" y="50"/>
                  </a:cubicBezTo>
                  <a:cubicBezTo>
                    <a:pt x="1274" y="4"/>
                    <a:pt x="1499" y="1"/>
                    <a:pt x="1760" y="35"/>
                  </a:cubicBezTo>
                  <a:cubicBezTo>
                    <a:pt x="3075" y="205"/>
                    <a:pt x="5257" y="1308"/>
                    <a:pt x="6850" y="2538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0"/>
            <p:cNvSpPr/>
            <p:nvPr/>
          </p:nvSpPr>
          <p:spPr>
            <a:xfrm>
              <a:off x="4176109" y="2102200"/>
              <a:ext cx="624717" cy="279862"/>
            </a:xfrm>
            <a:custGeom>
              <a:avLst/>
              <a:gdLst/>
              <a:ahLst/>
              <a:cxnLst/>
              <a:rect l="l" t="t" r="r" b="b"/>
              <a:pathLst>
                <a:path w="7978" h="3574" fill="none" extrusionOk="0">
                  <a:moveTo>
                    <a:pt x="7977" y="3574"/>
                  </a:moveTo>
                  <a:cubicBezTo>
                    <a:pt x="7977" y="3574"/>
                    <a:pt x="4854" y="657"/>
                    <a:pt x="1289" y="174"/>
                  </a:cubicBezTo>
                  <a:cubicBezTo>
                    <a:pt x="0" y="1"/>
                    <a:pt x="54" y="1286"/>
                    <a:pt x="1320" y="1821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0"/>
            <p:cNvSpPr/>
            <p:nvPr/>
          </p:nvSpPr>
          <p:spPr>
            <a:xfrm>
              <a:off x="4665364" y="2275491"/>
              <a:ext cx="2481407" cy="2316967"/>
            </a:xfrm>
            <a:custGeom>
              <a:avLst/>
              <a:gdLst/>
              <a:ahLst/>
              <a:cxnLst/>
              <a:rect l="l" t="t" r="r" b="b"/>
              <a:pathLst>
                <a:path w="31689" h="29589" extrusionOk="0">
                  <a:moveTo>
                    <a:pt x="13847" y="14669"/>
                  </a:moveTo>
                  <a:lnTo>
                    <a:pt x="16876" y="17196"/>
                  </a:lnTo>
                  <a:cubicBezTo>
                    <a:pt x="15866" y="16517"/>
                    <a:pt x="14833" y="15629"/>
                    <a:pt x="13847" y="14669"/>
                  </a:cubicBezTo>
                  <a:close/>
                  <a:moveTo>
                    <a:pt x="31689" y="1"/>
                  </a:moveTo>
                  <a:cubicBezTo>
                    <a:pt x="31688" y="1"/>
                    <a:pt x="29465" y="1194"/>
                    <a:pt x="27683" y="2803"/>
                  </a:cubicBezTo>
                  <a:cubicBezTo>
                    <a:pt x="24756" y="5446"/>
                    <a:pt x="19643" y="10169"/>
                    <a:pt x="13847" y="14669"/>
                  </a:cubicBezTo>
                  <a:cubicBezTo>
                    <a:pt x="10636" y="11547"/>
                    <a:pt x="7891" y="7658"/>
                    <a:pt x="7891" y="7658"/>
                  </a:cubicBezTo>
                  <a:lnTo>
                    <a:pt x="0" y="14416"/>
                  </a:lnTo>
                  <a:cubicBezTo>
                    <a:pt x="0" y="14416"/>
                    <a:pt x="8607" y="27775"/>
                    <a:pt x="13776" y="29445"/>
                  </a:cubicBezTo>
                  <a:cubicBezTo>
                    <a:pt x="14078" y="29542"/>
                    <a:pt x="14403" y="29588"/>
                    <a:pt x="14747" y="29588"/>
                  </a:cubicBezTo>
                  <a:cubicBezTo>
                    <a:pt x="20286" y="29588"/>
                    <a:pt x="30759" y="17677"/>
                    <a:pt x="30759" y="17677"/>
                  </a:cubicBezTo>
                  <a:lnTo>
                    <a:pt x="31689" y="1"/>
                  </a:ln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0"/>
            <p:cNvSpPr/>
            <p:nvPr/>
          </p:nvSpPr>
          <p:spPr>
            <a:xfrm>
              <a:off x="4665364" y="2275491"/>
              <a:ext cx="2481407" cy="2436460"/>
            </a:xfrm>
            <a:custGeom>
              <a:avLst/>
              <a:gdLst/>
              <a:ahLst/>
              <a:cxnLst/>
              <a:rect l="l" t="t" r="r" b="b"/>
              <a:pathLst>
                <a:path w="31689" h="31115" fill="none" extrusionOk="0">
                  <a:moveTo>
                    <a:pt x="16876" y="17196"/>
                  </a:moveTo>
                  <a:cubicBezTo>
                    <a:pt x="15866" y="16517"/>
                    <a:pt x="14833" y="15629"/>
                    <a:pt x="13847" y="14669"/>
                  </a:cubicBezTo>
                  <a:cubicBezTo>
                    <a:pt x="10636" y="11547"/>
                    <a:pt x="7891" y="7658"/>
                    <a:pt x="7891" y="7658"/>
                  </a:cubicBezTo>
                  <a:lnTo>
                    <a:pt x="0" y="14416"/>
                  </a:lnTo>
                  <a:cubicBezTo>
                    <a:pt x="0" y="14416"/>
                    <a:pt x="8607" y="27775"/>
                    <a:pt x="13776" y="29445"/>
                  </a:cubicBezTo>
                  <a:cubicBezTo>
                    <a:pt x="18944" y="31114"/>
                    <a:pt x="30759" y="17677"/>
                    <a:pt x="30759" y="17677"/>
                  </a:cubicBezTo>
                  <a:lnTo>
                    <a:pt x="31689" y="1"/>
                  </a:lnTo>
                  <a:cubicBezTo>
                    <a:pt x="31689" y="1"/>
                    <a:pt x="29465" y="1194"/>
                    <a:pt x="27683" y="2803"/>
                  </a:cubicBezTo>
                  <a:cubicBezTo>
                    <a:pt x="24756" y="5446"/>
                    <a:pt x="19643" y="10169"/>
                    <a:pt x="13847" y="14669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0"/>
            <p:cNvSpPr/>
            <p:nvPr/>
          </p:nvSpPr>
          <p:spPr>
            <a:xfrm>
              <a:off x="4665364" y="2875157"/>
              <a:ext cx="819540" cy="816095"/>
            </a:xfrm>
            <a:custGeom>
              <a:avLst/>
              <a:gdLst/>
              <a:ahLst/>
              <a:cxnLst/>
              <a:rect l="l" t="t" r="r" b="b"/>
              <a:pathLst>
                <a:path w="10466" h="10422" extrusionOk="0">
                  <a:moveTo>
                    <a:pt x="7891" y="0"/>
                  </a:moveTo>
                  <a:lnTo>
                    <a:pt x="0" y="6758"/>
                  </a:lnTo>
                  <a:cubicBezTo>
                    <a:pt x="0" y="6758"/>
                    <a:pt x="1001" y="8311"/>
                    <a:pt x="2522" y="10421"/>
                  </a:cubicBezTo>
                  <a:lnTo>
                    <a:pt x="10465" y="3318"/>
                  </a:lnTo>
                  <a:cubicBezTo>
                    <a:pt x="8926" y="1465"/>
                    <a:pt x="7891" y="0"/>
                    <a:pt x="7891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0"/>
            <p:cNvSpPr/>
            <p:nvPr/>
          </p:nvSpPr>
          <p:spPr>
            <a:xfrm>
              <a:off x="5245688" y="3033883"/>
              <a:ext cx="87388" cy="84178"/>
            </a:xfrm>
            <a:custGeom>
              <a:avLst/>
              <a:gdLst/>
              <a:ahLst/>
              <a:cxnLst/>
              <a:rect l="l" t="t" r="r" b="b"/>
              <a:pathLst>
                <a:path w="1116" h="1075" extrusionOk="0">
                  <a:moveTo>
                    <a:pt x="580" y="0"/>
                  </a:moveTo>
                  <a:cubicBezTo>
                    <a:pt x="362" y="0"/>
                    <a:pt x="166" y="132"/>
                    <a:pt x="83" y="333"/>
                  </a:cubicBezTo>
                  <a:cubicBezTo>
                    <a:pt x="0" y="533"/>
                    <a:pt x="46" y="764"/>
                    <a:pt x="200" y="918"/>
                  </a:cubicBezTo>
                  <a:cubicBezTo>
                    <a:pt x="303" y="1020"/>
                    <a:pt x="440" y="1074"/>
                    <a:pt x="579" y="1074"/>
                  </a:cubicBezTo>
                  <a:cubicBezTo>
                    <a:pt x="648" y="1074"/>
                    <a:pt x="718" y="1061"/>
                    <a:pt x="785" y="1033"/>
                  </a:cubicBezTo>
                  <a:cubicBezTo>
                    <a:pt x="986" y="950"/>
                    <a:pt x="1116" y="754"/>
                    <a:pt x="1116" y="537"/>
                  </a:cubicBezTo>
                  <a:cubicBezTo>
                    <a:pt x="1116" y="241"/>
                    <a:pt x="876" y="0"/>
                    <a:pt x="580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0"/>
            <p:cNvSpPr/>
            <p:nvPr/>
          </p:nvSpPr>
          <p:spPr>
            <a:xfrm>
              <a:off x="6234221" y="2174555"/>
              <a:ext cx="2590956" cy="2727128"/>
            </a:xfrm>
            <a:custGeom>
              <a:avLst/>
              <a:gdLst/>
              <a:ahLst/>
              <a:cxnLst/>
              <a:rect l="l" t="t" r="r" b="b"/>
              <a:pathLst>
                <a:path w="33088" h="34827" extrusionOk="0">
                  <a:moveTo>
                    <a:pt x="16544" y="1"/>
                  </a:moveTo>
                  <a:cubicBezTo>
                    <a:pt x="7407" y="1"/>
                    <a:pt x="1" y="14113"/>
                    <a:pt x="1" y="31521"/>
                  </a:cubicBezTo>
                  <a:cubicBezTo>
                    <a:pt x="1" y="31669"/>
                    <a:pt x="1" y="34680"/>
                    <a:pt x="1" y="34827"/>
                  </a:cubicBezTo>
                  <a:lnTo>
                    <a:pt x="33087" y="34827"/>
                  </a:lnTo>
                  <a:cubicBezTo>
                    <a:pt x="33088" y="34680"/>
                    <a:pt x="33087" y="31669"/>
                    <a:pt x="33087" y="31521"/>
                  </a:cubicBezTo>
                  <a:cubicBezTo>
                    <a:pt x="33087" y="14113"/>
                    <a:pt x="25680" y="1"/>
                    <a:pt x="16544" y="1"/>
                  </a:cubicBez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0"/>
            <p:cNvSpPr/>
            <p:nvPr/>
          </p:nvSpPr>
          <p:spPr>
            <a:xfrm>
              <a:off x="7525484" y="2793249"/>
              <a:ext cx="78" cy="2108440"/>
            </a:xfrm>
            <a:custGeom>
              <a:avLst/>
              <a:gdLst/>
              <a:ahLst/>
              <a:cxnLst/>
              <a:rect l="l" t="t" r="r" b="b"/>
              <a:pathLst>
                <a:path w="1" h="26926" fill="none" extrusionOk="0">
                  <a:moveTo>
                    <a:pt x="0" y="1"/>
                  </a:moveTo>
                  <a:lnTo>
                    <a:pt x="0" y="26926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7030121" y="2174555"/>
              <a:ext cx="999172" cy="640848"/>
            </a:xfrm>
            <a:custGeom>
              <a:avLst/>
              <a:gdLst/>
              <a:ahLst/>
              <a:cxnLst/>
              <a:rect l="l" t="t" r="r" b="b"/>
              <a:pathLst>
                <a:path w="12760" h="8184" extrusionOk="0">
                  <a:moveTo>
                    <a:pt x="6381" y="1"/>
                  </a:moveTo>
                  <a:cubicBezTo>
                    <a:pt x="4195" y="1"/>
                    <a:pt x="1911" y="963"/>
                    <a:pt x="0" y="2431"/>
                  </a:cubicBezTo>
                  <a:lnTo>
                    <a:pt x="6381" y="8184"/>
                  </a:lnTo>
                  <a:lnTo>
                    <a:pt x="12759" y="2433"/>
                  </a:lnTo>
                  <a:cubicBezTo>
                    <a:pt x="10797" y="867"/>
                    <a:pt x="8641" y="1"/>
                    <a:pt x="6381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0"/>
            <p:cNvSpPr/>
            <p:nvPr/>
          </p:nvSpPr>
          <p:spPr>
            <a:xfrm>
              <a:off x="6234142" y="3341704"/>
              <a:ext cx="2591034" cy="1559992"/>
            </a:xfrm>
            <a:custGeom>
              <a:avLst/>
              <a:gdLst/>
              <a:ahLst/>
              <a:cxnLst/>
              <a:rect l="l" t="t" r="r" b="b"/>
              <a:pathLst>
                <a:path w="33089" h="19922" fill="none" extrusionOk="0">
                  <a:moveTo>
                    <a:pt x="2380" y="330"/>
                  </a:moveTo>
                  <a:cubicBezTo>
                    <a:pt x="871" y="5083"/>
                    <a:pt x="2" y="10657"/>
                    <a:pt x="2" y="16616"/>
                  </a:cubicBezTo>
                  <a:cubicBezTo>
                    <a:pt x="2" y="16764"/>
                    <a:pt x="0" y="19775"/>
                    <a:pt x="2" y="19922"/>
                  </a:cubicBezTo>
                  <a:lnTo>
                    <a:pt x="33088" y="19922"/>
                  </a:lnTo>
                  <a:cubicBezTo>
                    <a:pt x="33089" y="19775"/>
                    <a:pt x="33088" y="16764"/>
                    <a:pt x="33088" y="16616"/>
                  </a:cubicBezTo>
                  <a:cubicBezTo>
                    <a:pt x="33088" y="10519"/>
                    <a:pt x="32179" y="4824"/>
                    <a:pt x="30605" y="0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7031844" y="2174476"/>
              <a:ext cx="997606" cy="190359"/>
            </a:xfrm>
            <a:custGeom>
              <a:avLst/>
              <a:gdLst/>
              <a:ahLst/>
              <a:cxnLst/>
              <a:rect l="l" t="t" r="r" b="b"/>
              <a:pathLst>
                <a:path w="12740" h="2431" fill="none" extrusionOk="0">
                  <a:moveTo>
                    <a:pt x="12740" y="2431"/>
                  </a:moveTo>
                  <a:cubicBezTo>
                    <a:pt x="10776" y="865"/>
                    <a:pt x="8620" y="0"/>
                    <a:pt x="6359" y="0"/>
                  </a:cubicBezTo>
                  <a:cubicBezTo>
                    <a:pt x="4106" y="0"/>
                    <a:pt x="1958" y="858"/>
                    <a:pt x="1" y="2414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0"/>
            <p:cNvSpPr/>
            <p:nvPr/>
          </p:nvSpPr>
          <p:spPr>
            <a:xfrm>
              <a:off x="6944141" y="1993042"/>
              <a:ext cx="1162751" cy="851332"/>
            </a:xfrm>
            <a:custGeom>
              <a:avLst/>
              <a:gdLst/>
              <a:ahLst/>
              <a:cxnLst/>
              <a:rect l="l" t="t" r="r" b="b"/>
              <a:pathLst>
                <a:path w="14849" h="10872" extrusionOk="0">
                  <a:moveTo>
                    <a:pt x="6510" y="0"/>
                  </a:moveTo>
                  <a:cubicBezTo>
                    <a:pt x="5662" y="0"/>
                    <a:pt x="4829" y="410"/>
                    <a:pt x="4323" y="1169"/>
                  </a:cubicBezTo>
                  <a:lnTo>
                    <a:pt x="804" y="6454"/>
                  </a:lnTo>
                  <a:cubicBezTo>
                    <a:pt x="1" y="7661"/>
                    <a:pt x="328" y="9293"/>
                    <a:pt x="1535" y="10096"/>
                  </a:cubicBezTo>
                  <a:lnTo>
                    <a:pt x="2038" y="10431"/>
                  </a:lnTo>
                  <a:cubicBezTo>
                    <a:pt x="2485" y="10729"/>
                    <a:pt x="2991" y="10871"/>
                    <a:pt x="3491" y="10871"/>
                  </a:cubicBezTo>
                  <a:cubicBezTo>
                    <a:pt x="4341" y="10871"/>
                    <a:pt x="5174" y="10460"/>
                    <a:pt x="5680" y="9700"/>
                  </a:cubicBezTo>
                  <a:lnTo>
                    <a:pt x="7424" y="7082"/>
                  </a:lnTo>
                  <a:lnTo>
                    <a:pt x="9167" y="9700"/>
                  </a:lnTo>
                  <a:cubicBezTo>
                    <a:pt x="9673" y="10460"/>
                    <a:pt x="10507" y="10871"/>
                    <a:pt x="11357" y="10871"/>
                  </a:cubicBezTo>
                  <a:cubicBezTo>
                    <a:pt x="11857" y="10871"/>
                    <a:pt x="12362" y="10729"/>
                    <a:pt x="12810" y="10431"/>
                  </a:cubicBezTo>
                  <a:lnTo>
                    <a:pt x="13313" y="10096"/>
                  </a:lnTo>
                  <a:cubicBezTo>
                    <a:pt x="14521" y="9293"/>
                    <a:pt x="14849" y="7661"/>
                    <a:pt x="14044" y="6454"/>
                  </a:cubicBezTo>
                  <a:lnTo>
                    <a:pt x="10525" y="1169"/>
                  </a:lnTo>
                  <a:cubicBezTo>
                    <a:pt x="10019" y="410"/>
                    <a:pt x="9187" y="0"/>
                    <a:pt x="8339" y="0"/>
                  </a:cubicBezTo>
                  <a:cubicBezTo>
                    <a:pt x="8031" y="0"/>
                    <a:pt x="7721" y="54"/>
                    <a:pt x="7424" y="165"/>
                  </a:cubicBezTo>
                  <a:cubicBezTo>
                    <a:pt x="7127" y="54"/>
                    <a:pt x="6818" y="0"/>
                    <a:pt x="6510" y="0"/>
                  </a:cubicBezTo>
                  <a:close/>
                </a:path>
              </a:pathLst>
            </a:custGeom>
            <a:solidFill>
              <a:srgbClr val="FEFE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7476229" y="2409472"/>
              <a:ext cx="93574" cy="80106"/>
            </a:xfrm>
            <a:custGeom>
              <a:avLst/>
              <a:gdLst/>
              <a:ahLst/>
              <a:cxnLst/>
              <a:rect l="l" t="t" r="r" b="b"/>
              <a:pathLst>
                <a:path w="1195" h="1023" extrusionOk="0">
                  <a:moveTo>
                    <a:pt x="683" y="0"/>
                  </a:moveTo>
                  <a:cubicBezTo>
                    <a:pt x="228" y="0"/>
                    <a:pt x="1" y="551"/>
                    <a:pt x="322" y="872"/>
                  </a:cubicBezTo>
                  <a:cubicBezTo>
                    <a:pt x="420" y="970"/>
                    <a:pt x="551" y="1022"/>
                    <a:pt x="684" y="1022"/>
                  </a:cubicBezTo>
                  <a:cubicBezTo>
                    <a:pt x="750" y="1022"/>
                    <a:pt x="816" y="1010"/>
                    <a:pt x="879" y="984"/>
                  </a:cubicBezTo>
                  <a:cubicBezTo>
                    <a:pt x="1070" y="905"/>
                    <a:pt x="1194" y="717"/>
                    <a:pt x="1194" y="512"/>
                  </a:cubicBezTo>
                  <a:cubicBezTo>
                    <a:pt x="1194" y="230"/>
                    <a:pt x="966" y="0"/>
                    <a:pt x="683" y="0"/>
                  </a:cubicBezTo>
                  <a:close/>
                </a:path>
              </a:pathLst>
            </a:custGeom>
            <a:solidFill>
              <a:srgbClr val="FEFE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7643647" y="1258220"/>
              <a:ext cx="429738" cy="426371"/>
            </a:xfrm>
            <a:custGeom>
              <a:avLst/>
              <a:gdLst/>
              <a:ahLst/>
              <a:cxnLst/>
              <a:rect l="l" t="t" r="r" b="b"/>
              <a:pathLst>
                <a:path w="5488" h="5445" fill="none" extrusionOk="0">
                  <a:moveTo>
                    <a:pt x="5488" y="2723"/>
                  </a:moveTo>
                  <a:cubicBezTo>
                    <a:pt x="5488" y="4226"/>
                    <a:pt x="4259" y="5445"/>
                    <a:pt x="2745" y="5445"/>
                  </a:cubicBezTo>
                  <a:cubicBezTo>
                    <a:pt x="1229" y="5445"/>
                    <a:pt x="0" y="4226"/>
                    <a:pt x="0" y="2723"/>
                  </a:cubicBezTo>
                  <a:cubicBezTo>
                    <a:pt x="0" y="1219"/>
                    <a:pt x="1229" y="1"/>
                    <a:pt x="2745" y="1"/>
                  </a:cubicBezTo>
                  <a:cubicBezTo>
                    <a:pt x="4259" y="1"/>
                    <a:pt x="5488" y="1219"/>
                    <a:pt x="5488" y="2723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0"/>
            <p:cNvSpPr/>
            <p:nvPr/>
          </p:nvSpPr>
          <p:spPr>
            <a:xfrm>
              <a:off x="6810865" y="810153"/>
              <a:ext cx="925565" cy="1554667"/>
            </a:xfrm>
            <a:custGeom>
              <a:avLst/>
              <a:gdLst/>
              <a:ahLst/>
              <a:cxnLst/>
              <a:rect l="l" t="t" r="r" b="b"/>
              <a:pathLst>
                <a:path w="11820" h="19854" extrusionOk="0">
                  <a:moveTo>
                    <a:pt x="4168" y="0"/>
                  </a:moveTo>
                  <a:cubicBezTo>
                    <a:pt x="1876" y="0"/>
                    <a:pt x="1" y="2134"/>
                    <a:pt x="1" y="4744"/>
                  </a:cubicBezTo>
                  <a:lnTo>
                    <a:pt x="1" y="10086"/>
                  </a:lnTo>
                  <a:cubicBezTo>
                    <a:pt x="1" y="12695"/>
                    <a:pt x="1876" y="14830"/>
                    <a:pt x="4168" y="14830"/>
                  </a:cubicBezTo>
                  <a:lnTo>
                    <a:pt x="6161" y="14830"/>
                  </a:lnTo>
                  <a:lnTo>
                    <a:pt x="6161" y="17708"/>
                  </a:lnTo>
                  <a:cubicBezTo>
                    <a:pt x="6161" y="18889"/>
                    <a:pt x="7127" y="19854"/>
                    <a:pt x="8306" y="19854"/>
                  </a:cubicBezTo>
                  <a:lnTo>
                    <a:pt x="9674" y="19854"/>
                  </a:lnTo>
                  <a:cubicBezTo>
                    <a:pt x="10855" y="19854"/>
                    <a:pt x="11820" y="18889"/>
                    <a:pt x="11820" y="17708"/>
                  </a:cubicBezTo>
                  <a:lnTo>
                    <a:pt x="11820" y="11022"/>
                  </a:lnTo>
                  <a:cubicBezTo>
                    <a:pt x="11820" y="10857"/>
                    <a:pt x="11800" y="10693"/>
                    <a:pt x="11761" y="10533"/>
                  </a:cubicBezTo>
                  <a:cubicBezTo>
                    <a:pt x="11773" y="10386"/>
                    <a:pt x="11780" y="10237"/>
                    <a:pt x="11780" y="10086"/>
                  </a:cubicBezTo>
                  <a:lnTo>
                    <a:pt x="11780" y="4744"/>
                  </a:lnTo>
                  <a:cubicBezTo>
                    <a:pt x="11780" y="2134"/>
                    <a:pt x="9907" y="0"/>
                    <a:pt x="7614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6136495" y="217770"/>
              <a:ext cx="2138979" cy="1584110"/>
            </a:xfrm>
            <a:custGeom>
              <a:avLst/>
              <a:gdLst/>
              <a:ahLst/>
              <a:cxnLst/>
              <a:rect l="l" t="t" r="r" b="b"/>
              <a:pathLst>
                <a:path w="27316" h="20230" extrusionOk="0">
                  <a:moveTo>
                    <a:pt x="5246" y="1"/>
                  </a:moveTo>
                  <a:cubicBezTo>
                    <a:pt x="3254" y="1"/>
                    <a:pt x="1" y="2286"/>
                    <a:pt x="3523" y="7564"/>
                  </a:cubicBezTo>
                  <a:cubicBezTo>
                    <a:pt x="5999" y="11275"/>
                    <a:pt x="11880" y="11906"/>
                    <a:pt x="15597" y="11906"/>
                  </a:cubicBezTo>
                  <a:cubicBezTo>
                    <a:pt x="17514" y="11906"/>
                    <a:pt x="18855" y="11738"/>
                    <a:pt x="18855" y="11738"/>
                  </a:cubicBezTo>
                  <a:lnTo>
                    <a:pt x="19491" y="15922"/>
                  </a:lnTo>
                  <a:lnTo>
                    <a:pt x="20191" y="17561"/>
                  </a:lnTo>
                  <a:lnTo>
                    <a:pt x="20507" y="20229"/>
                  </a:lnTo>
                  <a:cubicBezTo>
                    <a:pt x="25225" y="15457"/>
                    <a:pt x="27316" y="12182"/>
                    <a:pt x="24736" y="7564"/>
                  </a:cubicBezTo>
                  <a:cubicBezTo>
                    <a:pt x="22765" y="4033"/>
                    <a:pt x="17843" y="3617"/>
                    <a:pt x="15630" y="3617"/>
                  </a:cubicBezTo>
                  <a:cubicBezTo>
                    <a:pt x="14948" y="3617"/>
                    <a:pt x="14523" y="3657"/>
                    <a:pt x="14523" y="3657"/>
                  </a:cubicBezTo>
                  <a:cubicBezTo>
                    <a:pt x="13592" y="1919"/>
                    <a:pt x="11883" y="233"/>
                    <a:pt x="10244" y="233"/>
                  </a:cubicBezTo>
                  <a:cubicBezTo>
                    <a:pt x="10082" y="233"/>
                    <a:pt x="9922" y="250"/>
                    <a:pt x="9763" y="284"/>
                  </a:cubicBezTo>
                  <a:cubicBezTo>
                    <a:pt x="7986" y="667"/>
                    <a:pt x="9763" y="3085"/>
                    <a:pt x="9763" y="3085"/>
                  </a:cubicBezTo>
                  <a:cubicBezTo>
                    <a:pt x="9763" y="3085"/>
                    <a:pt x="7531" y="349"/>
                    <a:pt x="5622" y="30"/>
                  </a:cubicBezTo>
                  <a:cubicBezTo>
                    <a:pt x="5504" y="11"/>
                    <a:pt x="5378" y="1"/>
                    <a:pt x="52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0"/>
            <p:cNvSpPr/>
            <p:nvPr/>
          </p:nvSpPr>
          <p:spPr>
            <a:xfrm>
              <a:off x="7934553" y="29053"/>
              <a:ext cx="768094" cy="768094"/>
            </a:xfrm>
            <a:custGeom>
              <a:avLst/>
              <a:gdLst/>
              <a:ahLst/>
              <a:cxnLst/>
              <a:rect l="l" t="t" r="r" b="b"/>
              <a:pathLst>
                <a:path w="9809" h="9809" extrusionOk="0">
                  <a:moveTo>
                    <a:pt x="4905" y="0"/>
                  </a:moveTo>
                  <a:cubicBezTo>
                    <a:pt x="2195" y="0"/>
                    <a:pt x="0" y="2197"/>
                    <a:pt x="0" y="4905"/>
                  </a:cubicBezTo>
                  <a:cubicBezTo>
                    <a:pt x="0" y="7614"/>
                    <a:pt x="2195" y="9809"/>
                    <a:pt x="4905" y="9809"/>
                  </a:cubicBezTo>
                  <a:cubicBezTo>
                    <a:pt x="7612" y="9809"/>
                    <a:pt x="9809" y="7614"/>
                    <a:pt x="9809" y="4905"/>
                  </a:cubicBezTo>
                  <a:cubicBezTo>
                    <a:pt x="9809" y="2197"/>
                    <a:pt x="7612" y="0"/>
                    <a:pt x="49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0"/>
            <p:cNvSpPr/>
            <p:nvPr/>
          </p:nvSpPr>
          <p:spPr>
            <a:xfrm>
              <a:off x="7259166" y="1373956"/>
              <a:ext cx="322225" cy="310009"/>
            </a:xfrm>
            <a:custGeom>
              <a:avLst/>
              <a:gdLst/>
              <a:ahLst/>
              <a:cxnLst/>
              <a:rect l="l" t="t" r="r" b="b"/>
              <a:pathLst>
                <a:path w="4115" h="3959" extrusionOk="0">
                  <a:moveTo>
                    <a:pt x="2136" y="1"/>
                  </a:moveTo>
                  <a:cubicBezTo>
                    <a:pt x="1334" y="1"/>
                    <a:pt x="613" y="483"/>
                    <a:pt x="307" y="1222"/>
                  </a:cubicBezTo>
                  <a:cubicBezTo>
                    <a:pt x="0" y="1962"/>
                    <a:pt x="171" y="2813"/>
                    <a:pt x="736" y="3379"/>
                  </a:cubicBezTo>
                  <a:cubicBezTo>
                    <a:pt x="1114" y="3757"/>
                    <a:pt x="1621" y="3958"/>
                    <a:pt x="2136" y="3958"/>
                  </a:cubicBezTo>
                  <a:cubicBezTo>
                    <a:pt x="2391" y="3958"/>
                    <a:pt x="2648" y="3909"/>
                    <a:pt x="2893" y="3807"/>
                  </a:cubicBezTo>
                  <a:cubicBezTo>
                    <a:pt x="3632" y="3502"/>
                    <a:pt x="4114" y="2780"/>
                    <a:pt x="4114" y="1979"/>
                  </a:cubicBezTo>
                  <a:cubicBezTo>
                    <a:pt x="4114" y="887"/>
                    <a:pt x="3228" y="1"/>
                    <a:pt x="2136" y="1"/>
                  </a:cubicBezTo>
                  <a:close/>
                </a:path>
              </a:pathLst>
            </a:custGeom>
            <a:solidFill>
              <a:srgbClr val="E4B0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0"/>
            <p:cNvSpPr/>
            <p:nvPr/>
          </p:nvSpPr>
          <p:spPr>
            <a:xfrm>
              <a:off x="6822846" y="1404965"/>
              <a:ext cx="149171" cy="235933"/>
            </a:xfrm>
            <a:custGeom>
              <a:avLst/>
              <a:gdLst/>
              <a:ahLst/>
              <a:cxnLst/>
              <a:rect l="l" t="t" r="r" b="b"/>
              <a:pathLst>
                <a:path w="1905" h="3013" extrusionOk="0">
                  <a:moveTo>
                    <a:pt x="397" y="1"/>
                  </a:moveTo>
                  <a:cubicBezTo>
                    <a:pt x="392" y="1"/>
                    <a:pt x="387" y="1"/>
                    <a:pt x="382" y="1"/>
                  </a:cubicBezTo>
                  <a:cubicBezTo>
                    <a:pt x="265" y="1"/>
                    <a:pt x="147" y="16"/>
                    <a:pt x="33" y="43"/>
                  </a:cubicBezTo>
                  <a:lnTo>
                    <a:pt x="33" y="2096"/>
                  </a:lnTo>
                  <a:cubicBezTo>
                    <a:pt x="33" y="2403"/>
                    <a:pt x="0" y="2701"/>
                    <a:pt x="62" y="2990"/>
                  </a:cubicBezTo>
                  <a:cubicBezTo>
                    <a:pt x="168" y="3004"/>
                    <a:pt x="275" y="3013"/>
                    <a:pt x="382" y="3013"/>
                  </a:cubicBezTo>
                  <a:cubicBezTo>
                    <a:pt x="388" y="3013"/>
                    <a:pt x="394" y="3013"/>
                    <a:pt x="400" y="3013"/>
                  </a:cubicBezTo>
                  <a:cubicBezTo>
                    <a:pt x="1230" y="3013"/>
                    <a:pt x="1905" y="2339"/>
                    <a:pt x="1905" y="1507"/>
                  </a:cubicBezTo>
                  <a:cubicBezTo>
                    <a:pt x="1905" y="674"/>
                    <a:pt x="1229" y="1"/>
                    <a:pt x="397" y="1"/>
                  </a:cubicBezTo>
                  <a:close/>
                </a:path>
              </a:pathLst>
            </a:custGeom>
            <a:solidFill>
              <a:srgbClr val="E4B0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0"/>
            <p:cNvSpPr/>
            <p:nvPr/>
          </p:nvSpPr>
          <p:spPr>
            <a:xfrm>
              <a:off x="7186968" y="1257358"/>
              <a:ext cx="114717" cy="110410"/>
            </a:xfrm>
            <a:custGeom>
              <a:avLst/>
              <a:gdLst/>
              <a:ahLst/>
              <a:cxnLst/>
              <a:rect l="l" t="t" r="r" b="b"/>
              <a:pathLst>
                <a:path w="1465" h="1410" extrusionOk="0">
                  <a:moveTo>
                    <a:pt x="760" y="1"/>
                  </a:moveTo>
                  <a:cubicBezTo>
                    <a:pt x="476" y="1"/>
                    <a:pt x="218" y="171"/>
                    <a:pt x="109" y="434"/>
                  </a:cubicBezTo>
                  <a:cubicBezTo>
                    <a:pt x="1" y="698"/>
                    <a:pt x="60" y="1001"/>
                    <a:pt x="261" y="1202"/>
                  </a:cubicBezTo>
                  <a:cubicBezTo>
                    <a:pt x="396" y="1337"/>
                    <a:pt x="577" y="1409"/>
                    <a:pt x="761" y="1409"/>
                  </a:cubicBezTo>
                  <a:cubicBezTo>
                    <a:pt x="851" y="1409"/>
                    <a:pt x="942" y="1392"/>
                    <a:pt x="1029" y="1356"/>
                  </a:cubicBezTo>
                  <a:cubicBezTo>
                    <a:pt x="1293" y="1246"/>
                    <a:pt x="1465" y="990"/>
                    <a:pt x="1465" y="705"/>
                  </a:cubicBezTo>
                  <a:cubicBezTo>
                    <a:pt x="1465" y="315"/>
                    <a:pt x="1149" y="1"/>
                    <a:pt x="76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6842892" y="1257358"/>
              <a:ext cx="97960" cy="94201"/>
            </a:xfrm>
            <a:custGeom>
              <a:avLst/>
              <a:gdLst/>
              <a:ahLst/>
              <a:cxnLst/>
              <a:rect l="l" t="t" r="r" b="b"/>
              <a:pathLst>
                <a:path w="1251" h="1203" extrusionOk="0">
                  <a:moveTo>
                    <a:pt x="650" y="1"/>
                  </a:moveTo>
                  <a:cubicBezTo>
                    <a:pt x="406" y="1"/>
                    <a:pt x="187" y="147"/>
                    <a:pt x="94" y="371"/>
                  </a:cubicBezTo>
                  <a:cubicBezTo>
                    <a:pt x="1" y="596"/>
                    <a:pt x="53" y="854"/>
                    <a:pt x="225" y="1026"/>
                  </a:cubicBezTo>
                  <a:cubicBezTo>
                    <a:pt x="340" y="1141"/>
                    <a:pt x="493" y="1203"/>
                    <a:pt x="650" y="1203"/>
                  </a:cubicBezTo>
                  <a:cubicBezTo>
                    <a:pt x="727" y="1203"/>
                    <a:pt x="805" y="1188"/>
                    <a:pt x="880" y="1157"/>
                  </a:cubicBezTo>
                  <a:cubicBezTo>
                    <a:pt x="1104" y="1064"/>
                    <a:pt x="1250" y="844"/>
                    <a:pt x="1250" y="602"/>
                  </a:cubicBezTo>
                  <a:cubicBezTo>
                    <a:pt x="1250" y="270"/>
                    <a:pt x="981" y="1"/>
                    <a:pt x="65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0"/>
            <p:cNvSpPr/>
            <p:nvPr/>
          </p:nvSpPr>
          <p:spPr>
            <a:xfrm>
              <a:off x="6993396" y="1506136"/>
              <a:ext cx="193883" cy="110488"/>
            </a:xfrm>
            <a:custGeom>
              <a:avLst/>
              <a:gdLst/>
              <a:ahLst/>
              <a:cxnLst/>
              <a:rect l="l" t="t" r="r" b="b"/>
              <a:pathLst>
                <a:path w="2476" h="1411" extrusionOk="0">
                  <a:moveTo>
                    <a:pt x="2476" y="1"/>
                  </a:moveTo>
                  <a:lnTo>
                    <a:pt x="0" y="305"/>
                  </a:lnTo>
                  <a:cubicBezTo>
                    <a:pt x="0" y="305"/>
                    <a:pt x="354" y="1335"/>
                    <a:pt x="1102" y="1407"/>
                  </a:cubicBezTo>
                  <a:cubicBezTo>
                    <a:pt x="1132" y="1409"/>
                    <a:pt x="1162" y="1411"/>
                    <a:pt x="1191" y="1411"/>
                  </a:cubicBezTo>
                  <a:cubicBezTo>
                    <a:pt x="1896" y="1411"/>
                    <a:pt x="2438" y="623"/>
                    <a:pt x="2476" y="1"/>
                  </a:cubicBezTo>
                  <a:close/>
                </a:path>
              </a:pathLst>
            </a:custGeom>
            <a:solidFill>
              <a:srgbClr val="F7F6F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6974211" y="1487499"/>
              <a:ext cx="232331" cy="147370"/>
            </a:xfrm>
            <a:custGeom>
              <a:avLst/>
              <a:gdLst/>
              <a:ahLst/>
              <a:cxnLst/>
              <a:rect l="l" t="t" r="r" b="b"/>
              <a:pathLst>
                <a:path w="2967" h="1882" extrusionOk="0">
                  <a:moveTo>
                    <a:pt x="2427" y="512"/>
                  </a:moveTo>
                  <a:cubicBezTo>
                    <a:pt x="2419" y="539"/>
                    <a:pt x="2409" y="566"/>
                    <a:pt x="2399" y="594"/>
                  </a:cubicBezTo>
                  <a:cubicBezTo>
                    <a:pt x="2399" y="593"/>
                    <a:pt x="2399" y="593"/>
                    <a:pt x="2399" y="593"/>
                  </a:cubicBezTo>
                  <a:lnTo>
                    <a:pt x="2399" y="593"/>
                  </a:lnTo>
                  <a:cubicBezTo>
                    <a:pt x="2399" y="593"/>
                    <a:pt x="2387" y="626"/>
                    <a:pt x="2384" y="634"/>
                  </a:cubicBezTo>
                  <a:lnTo>
                    <a:pt x="2384" y="634"/>
                  </a:lnTo>
                  <a:cubicBezTo>
                    <a:pt x="2378" y="647"/>
                    <a:pt x="2371" y="664"/>
                    <a:pt x="2371" y="664"/>
                  </a:cubicBezTo>
                  <a:cubicBezTo>
                    <a:pt x="2371" y="664"/>
                    <a:pt x="2371" y="664"/>
                    <a:pt x="2371" y="664"/>
                  </a:cubicBezTo>
                  <a:lnTo>
                    <a:pt x="2371" y="664"/>
                  </a:lnTo>
                  <a:cubicBezTo>
                    <a:pt x="2359" y="691"/>
                    <a:pt x="2344" y="719"/>
                    <a:pt x="2330" y="746"/>
                  </a:cubicBezTo>
                  <a:cubicBezTo>
                    <a:pt x="2294" y="815"/>
                    <a:pt x="2254" y="881"/>
                    <a:pt x="2209" y="944"/>
                  </a:cubicBezTo>
                  <a:cubicBezTo>
                    <a:pt x="2177" y="991"/>
                    <a:pt x="2140" y="1036"/>
                    <a:pt x="2101" y="1077"/>
                  </a:cubicBezTo>
                  <a:cubicBezTo>
                    <a:pt x="2052" y="1130"/>
                    <a:pt x="1999" y="1179"/>
                    <a:pt x="1942" y="1225"/>
                  </a:cubicBezTo>
                  <a:lnTo>
                    <a:pt x="1942" y="1225"/>
                  </a:lnTo>
                  <a:cubicBezTo>
                    <a:pt x="1938" y="1228"/>
                    <a:pt x="1928" y="1235"/>
                    <a:pt x="1926" y="1237"/>
                  </a:cubicBezTo>
                  <a:cubicBezTo>
                    <a:pt x="1909" y="1247"/>
                    <a:pt x="1895" y="1259"/>
                    <a:pt x="1878" y="1268"/>
                  </a:cubicBezTo>
                  <a:cubicBezTo>
                    <a:pt x="1850" y="1287"/>
                    <a:pt x="1822" y="1304"/>
                    <a:pt x="1791" y="1321"/>
                  </a:cubicBezTo>
                  <a:cubicBezTo>
                    <a:pt x="1778" y="1328"/>
                    <a:pt x="1764" y="1333"/>
                    <a:pt x="1751" y="1340"/>
                  </a:cubicBezTo>
                  <a:lnTo>
                    <a:pt x="1751" y="1340"/>
                  </a:lnTo>
                  <a:cubicBezTo>
                    <a:pt x="1751" y="1340"/>
                    <a:pt x="1751" y="1340"/>
                    <a:pt x="1751" y="1340"/>
                  </a:cubicBezTo>
                  <a:lnTo>
                    <a:pt x="1751" y="1340"/>
                  </a:lnTo>
                  <a:cubicBezTo>
                    <a:pt x="1751" y="1340"/>
                    <a:pt x="1734" y="1348"/>
                    <a:pt x="1722" y="1353"/>
                  </a:cubicBezTo>
                  <a:lnTo>
                    <a:pt x="1722" y="1353"/>
                  </a:lnTo>
                  <a:cubicBezTo>
                    <a:pt x="1712" y="1357"/>
                    <a:pt x="1684" y="1367"/>
                    <a:pt x="1684" y="1367"/>
                  </a:cubicBezTo>
                  <a:cubicBezTo>
                    <a:pt x="1684" y="1367"/>
                    <a:pt x="1684" y="1367"/>
                    <a:pt x="1684" y="1367"/>
                  </a:cubicBezTo>
                  <a:lnTo>
                    <a:pt x="1684" y="1367"/>
                  </a:lnTo>
                  <a:cubicBezTo>
                    <a:pt x="1663" y="1374"/>
                    <a:pt x="1641" y="1381"/>
                    <a:pt x="1620" y="1387"/>
                  </a:cubicBezTo>
                  <a:cubicBezTo>
                    <a:pt x="1592" y="1394"/>
                    <a:pt x="1563" y="1399"/>
                    <a:pt x="1533" y="1405"/>
                  </a:cubicBezTo>
                  <a:cubicBezTo>
                    <a:pt x="1528" y="1406"/>
                    <a:pt x="1524" y="1407"/>
                    <a:pt x="1521" y="1408"/>
                  </a:cubicBezTo>
                  <a:lnTo>
                    <a:pt x="1521" y="1408"/>
                  </a:lnTo>
                  <a:cubicBezTo>
                    <a:pt x="1520" y="1408"/>
                    <a:pt x="1519" y="1408"/>
                    <a:pt x="1517" y="1408"/>
                  </a:cubicBezTo>
                  <a:cubicBezTo>
                    <a:pt x="1499" y="1408"/>
                    <a:pt x="1481" y="1411"/>
                    <a:pt x="1461" y="1411"/>
                  </a:cubicBezTo>
                  <a:cubicBezTo>
                    <a:pt x="1430" y="1411"/>
                    <a:pt x="1400" y="1411"/>
                    <a:pt x="1369" y="1409"/>
                  </a:cubicBezTo>
                  <a:cubicBezTo>
                    <a:pt x="1371" y="1409"/>
                    <a:pt x="1347" y="1406"/>
                    <a:pt x="1334" y="1405"/>
                  </a:cubicBezTo>
                  <a:lnTo>
                    <a:pt x="1334" y="1405"/>
                  </a:lnTo>
                  <a:cubicBezTo>
                    <a:pt x="1321" y="1402"/>
                    <a:pt x="1303" y="1398"/>
                    <a:pt x="1299" y="1397"/>
                  </a:cubicBezTo>
                  <a:cubicBezTo>
                    <a:pt x="1269" y="1391"/>
                    <a:pt x="1241" y="1383"/>
                    <a:pt x="1213" y="1373"/>
                  </a:cubicBezTo>
                  <a:cubicBezTo>
                    <a:pt x="1213" y="1373"/>
                    <a:pt x="1201" y="1368"/>
                    <a:pt x="1191" y="1365"/>
                  </a:cubicBezTo>
                  <a:lnTo>
                    <a:pt x="1191" y="1365"/>
                  </a:lnTo>
                  <a:cubicBezTo>
                    <a:pt x="1181" y="1360"/>
                    <a:pt x="1162" y="1352"/>
                    <a:pt x="1161" y="1352"/>
                  </a:cubicBezTo>
                  <a:cubicBezTo>
                    <a:pt x="1107" y="1325"/>
                    <a:pt x="1054" y="1292"/>
                    <a:pt x="1005" y="1257"/>
                  </a:cubicBezTo>
                  <a:cubicBezTo>
                    <a:pt x="1003" y="1256"/>
                    <a:pt x="1002" y="1255"/>
                    <a:pt x="1001" y="1254"/>
                  </a:cubicBezTo>
                  <a:lnTo>
                    <a:pt x="1001" y="1254"/>
                  </a:lnTo>
                  <a:cubicBezTo>
                    <a:pt x="1000" y="1254"/>
                    <a:pt x="1000" y="1253"/>
                    <a:pt x="999" y="1253"/>
                  </a:cubicBezTo>
                  <a:lnTo>
                    <a:pt x="971" y="1229"/>
                  </a:lnTo>
                  <a:cubicBezTo>
                    <a:pt x="948" y="1209"/>
                    <a:pt x="927" y="1190"/>
                    <a:pt x="907" y="1170"/>
                  </a:cubicBezTo>
                  <a:cubicBezTo>
                    <a:pt x="864" y="1129"/>
                    <a:pt x="824" y="1084"/>
                    <a:pt x="786" y="1037"/>
                  </a:cubicBezTo>
                  <a:cubicBezTo>
                    <a:pt x="785" y="1036"/>
                    <a:pt x="763" y="1008"/>
                    <a:pt x="763" y="1008"/>
                  </a:cubicBezTo>
                  <a:lnTo>
                    <a:pt x="763" y="1008"/>
                  </a:lnTo>
                  <a:cubicBezTo>
                    <a:pt x="763" y="1008"/>
                    <a:pt x="765" y="1011"/>
                    <a:pt x="771" y="1018"/>
                  </a:cubicBezTo>
                  <a:cubicBezTo>
                    <a:pt x="776" y="1025"/>
                    <a:pt x="778" y="1027"/>
                    <a:pt x="778" y="1027"/>
                  </a:cubicBezTo>
                  <a:cubicBezTo>
                    <a:pt x="778" y="1027"/>
                    <a:pt x="756" y="999"/>
                    <a:pt x="755" y="998"/>
                  </a:cubicBezTo>
                  <a:cubicBezTo>
                    <a:pt x="740" y="977"/>
                    <a:pt x="724" y="954"/>
                    <a:pt x="710" y="932"/>
                  </a:cubicBezTo>
                  <a:cubicBezTo>
                    <a:pt x="679" y="888"/>
                    <a:pt x="651" y="842"/>
                    <a:pt x="624" y="795"/>
                  </a:cubicBezTo>
                  <a:cubicBezTo>
                    <a:pt x="613" y="776"/>
                    <a:pt x="603" y="756"/>
                    <a:pt x="592" y="737"/>
                  </a:cubicBezTo>
                  <a:lnTo>
                    <a:pt x="592" y="737"/>
                  </a:lnTo>
                  <a:lnTo>
                    <a:pt x="2413" y="513"/>
                  </a:lnTo>
                  <a:lnTo>
                    <a:pt x="2427" y="512"/>
                  </a:lnTo>
                  <a:close/>
                  <a:moveTo>
                    <a:pt x="2740" y="1"/>
                  </a:moveTo>
                  <a:cubicBezTo>
                    <a:pt x="2733" y="1"/>
                    <a:pt x="2727" y="1"/>
                    <a:pt x="2721" y="2"/>
                  </a:cubicBezTo>
                  <a:lnTo>
                    <a:pt x="554" y="267"/>
                  </a:lnTo>
                  <a:lnTo>
                    <a:pt x="245" y="305"/>
                  </a:lnTo>
                  <a:cubicBezTo>
                    <a:pt x="245" y="305"/>
                    <a:pt x="245" y="305"/>
                    <a:pt x="244" y="305"/>
                  </a:cubicBezTo>
                  <a:lnTo>
                    <a:pt x="244" y="305"/>
                  </a:lnTo>
                  <a:cubicBezTo>
                    <a:pt x="244" y="305"/>
                    <a:pt x="244" y="305"/>
                    <a:pt x="243" y="305"/>
                  </a:cubicBezTo>
                  <a:cubicBezTo>
                    <a:pt x="223" y="305"/>
                    <a:pt x="203" y="308"/>
                    <a:pt x="182" y="313"/>
                  </a:cubicBezTo>
                  <a:cubicBezTo>
                    <a:pt x="132" y="327"/>
                    <a:pt x="88" y="359"/>
                    <a:pt x="56" y="401"/>
                  </a:cubicBezTo>
                  <a:lnTo>
                    <a:pt x="56" y="401"/>
                  </a:lnTo>
                  <a:cubicBezTo>
                    <a:pt x="42" y="419"/>
                    <a:pt x="30" y="439"/>
                    <a:pt x="22" y="462"/>
                  </a:cubicBezTo>
                  <a:lnTo>
                    <a:pt x="22" y="462"/>
                  </a:lnTo>
                  <a:cubicBezTo>
                    <a:pt x="4" y="507"/>
                    <a:pt x="0" y="557"/>
                    <a:pt x="17" y="605"/>
                  </a:cubicBezTo>
                  <a:cubicBezTo>
                    <a:pt x="147" y="982"/>
                    <a:pt x="379" y="1364"/>
                    <a:pt x="696" y="1612"/>
                  </a:cubicBezTo>
                  <a:cubicBezTo>
                    <a:pt x="921" y="1787"/>
                    <a:pt x="1175" y="1881"/>
                    <a:pt x="1448" y="1881"/>
                  </a:cubicBezTo>
                  <a:cubicBezTo>
                    <a:pt x="1518" y="1881"/>
                    <a:pt x="1588" y="1875"/>
                    <a:pt x="1660" y="1863"/>
                  </a:cubicBezTo>
                  <a:cubicBezTo>
                    <a:pt x="2001" y="1804"/>
                    <a:pt x="2306" y="1581"/>
                    <a:pt x="2519" y="1315"/>
                  </a:cubicBezTo>
                  <a:cubicBezTo>
                    <a:pt x="2767" y="1006"/>
                    <a:pt x="2931" y="636"/>
                    <a:pt x="2959" y="239"/>
                  </a:cubicBezTo>
                  <a:cubicBezTo>
                    <a:pt x="2967" y="128"/>
                    <a:pt x="2855" y="1"/>
                    <a:pt x="274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0"/>
            <p:cNvSpPr/>
            <p:nvPr/>
          </p:nvSpPr>
          <p:spPr>
            <a:xfrm>
              <a:off x="7140689" y="1065039"/>
              <a:ext cx="384869" cy="430364"/>
            </a:xfrm>
            <a:custGeom>
              <a:avLst/>
              <a:gdLst/>
              <a:ahLst/>
              <a:cxnLst/>
              <a:rect l="l" t="t" r="r" b="b"/>
              <a:pathLst>
                <a:path w="4915" h="5496" fill="none" extrusionOk="0">
                  <a:moveTo>
                    <a:pt x="4914" y="2748"/>
                  </a:moveTo>
                  <a:cubicBezTo>
                    <a:pt x="4914" y="4266"/>
                    <a:pt x="3814" y="5495"/>
                    <a:pt x="2457" y="5495"/>
                  </a:cubicBezTo>
                  <a:cubicBezTo>
                    <a:pt x="1100" y="5495"/>
                    <a:pt x="0" y="4266"/>
                    <a:pt x="0" y="2748"/>
                  </a:cubicBezTo>
                  <a:cubicBezTo>
                    <a:pt x="0" y="1232"/>
                    <a:pt x="1100" y="1"/>
                    <a:pt x="2457" y="1"/>
                  </a:cubicBezTo>
                  <a:cubicBezTo>
                    <a:pt x="3815" y="1"/>
                    <a:pt x="4914" y="1232"/>
                    <a:pt x="4914" y="2748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72ED6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6695207" y="1060967"/>
              <a:ext cx="316900" cy="384712"/>
            </a:xfrm>
            <a:custGeom>
              <a:avLst/>
              <a:gdLst/>
              <a:ahLst/>
              <a:cxnLst/>
              <a:rect l="l" t="t" r="r" b="b"/>
              <a:pathLst>
                <a:path w="4047" h="4913" fill="none" extrusionOk="0">
                  <a:moveTo>
                    <a:pt x="4046" y="2456"/>
                  </a:moveTo>
                  <a:cubicBezTo>
                    <a:pt x="4046" y="3813"/>
                    <a:pt x="3140" y="4912"/>
                    <a:pt x="2023" y="4912"/>
                  </a:cubicBezTo>
                  <a:cubicBezTo>
                    <a:pt x="906" y="4912"/>
                    <a:pt x="0" y="3813"/>
                    <a:pt x="0" y="2456"/>
                  </a:cubicBezTo>
                  <a:cubicBezTo>
                    <a:pt x="0" y="1100"/>
                    <a:pt x="906" y="1"/>
                    <a:pt x="2023" y="1"/>
                  </a:cubicBezTo>
                  <a:cubicBezTo>
                    <a:pt x="3140" y="1"/>
                    <a:pt x="4046" y="1100"/>
                    <a:pt x="4046" y="2456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72ED6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>
              <a:off x="6975933" y="1258220"/>
              <a:ext cx="97960" cy="186914"/>
            </a:xfrm>
            <a:custGeom>
              <a:avLst/>
              <a:gdLst/>
              <a:ahLst/>
              <a:cxnLst/>
              <a:rect l="l" t="t" r="r" b="b"/>
              <a:pathLst>
                <a:path w="1251" h="2387" extrusionOk="0">
                  <a:moveTo>
                    <a:pt x="1250" y="1"/>
                  </a:moveTo>
                  <a:lnTo>
                    <a:pt x="1" y="1625"/>
                  </a:lnTo>
                  <a:lnTo>
                    <a:pt x="1250" y="2386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rgbClr val="D96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0"/>
            <p:cNvSpPr/>
            <p:nvPr/>
          </p:nvSpPr>
          <p:spPr>
            <a:xfrm>
              <a:off x="7006942" y="1278344"/>
              <a:ext cx="133902" cy="46513"/>
            </a:xfrm>
            <a:custGeom>
              <a:avLst/>
              <a:gdLst/>
              <a:ahLst/>
              <a:cxnLst/>
              <a:rect l="l" t="t" r="r" b="b"/>
              <a:pathLst>
                <a:path w="1710" h="594" fill="none" extrusionOk="0">
                  <a:moveTo>
                    <a:pt x="1" y="414"/>
                  </a:moveTo>
                  <a:cubicBezTo>
                    <a:pt x="1" y="414"/>
                    <a:pt x="991" y="0"/>
                    <a:pt x="1709" y="593"/>
                  </a:cubicBezTo>
                </a:path>
              </a:pathLst>
            </a:custGeom>
            <a:noFill/>
            <a:ln w="19050" cap="flat" cmpd="sng">
              <a:solidFill>
                <a:srgbClr val="672ED6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0"/>
            <p:cNvSpPr/>
            <p:nvPr/>
          </p:nvSpPr>
          <p:spPr>
            <a:xfrm>
              <a:off x="7643647" y="1258220"/>
              <a:ext cx="429738" cy="426371"/>
            </a:xfrm>
            <a:custGeom>
              <a:avLst/>
              <a:gdLst/>
              <a:ahLst/>
              <a:cxnLst/>
              <a:rect l="l" t="t" r="r" b="b"/>
              <a:pathLst>
                <a:path w="5488" h="5445" extrusionOk="0">
                  <a:moveTo>
                    <a:pt x="2745" y="1"/>
                  </a:moveTo>
                  <a:cubicBezTo>
                    <a:pt x="1229" y="1"/>
                    <a:pt x="0" y="1219"/>
                    <a:pt x="0" y="2723"/>
                  </a:cubicBezTo>
                  <a:cubicBezTo>
                    <a:pt x="0" y="4226"/>
                    <a:pt x="1229" y="5445"/>
                    <a:pt x="2745" y="5445"/>
                  </a:cubicBezTo>
                  <a:cubicBezTo>
                    <a:pt x="4259" y="5445"/>
                    <a:pt x="5488" y="4226"/>
                    <a:pt x="5488" y="2723"/>
                  </a:cubicBezTo>
                  <a:cubicBezTo>
                    <a:pt x="5488" y="1219"/>
                    <a:pt x="4259" y="1"/>
                    <a:pt x="2745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7719056" y="1346705"/>
              <a:ext cx="185818" cy="175638"/>
            </a:xfrm>
            <a:custGeom>
              <a:avLst/>
              <a:gdLst/>
              <a:ahLst/>
              <a:cxnLst/>
              <a:rect l="l" t="t" r="r" b="b"/>
              <a:pathLst>
                <a:path w="2373" h="2243" extrusionOk="0">
                  <a:moveTo>
                    <a:pt x="1016" y="814"/>
                  </a:moveTo>
                  <a:lnTo>
                    <a:pt x="1016" y="814"/>
                  </a:lnTo>
                  <a:cubicBezTo>
                    <a:pt x="1014" y="815"/>
                    <a:pt x="1012" y="817"/>
                    <a:pt x="1011" y="817"/>
                  </a:cubicBezTo>
                  <a:cubicBezTo>
                    <a:pt x="1011" y="817"/>
                    <a:pt x="1011" y="817"/>
                    <a:pt x="1011" y="816"/>
                  </a:cubicBezTo>
                  <a:lnTo>
                    <a:pt x="1011" y="816"/>
                  </a:lnTo>
                  <a:cubicBezTo>
                    <a:pt x="1011" y="816"/>
                    <a:pt x="1011" y="816"/>
                    <a:pt x="1011" y="816"/>
                  </a:cubicBezTo>
                  <a:cubicBezTo>
                    <a:pt x="1012" y="816"/>
                    <a:pt x="1013" y="815"/>
                    <a:pt x="1016" y="814"/>
                  </a:cubicBezTo>
                  <a:close/>
                  <a:moveTo>
                    <a:pt x="876" y="957"/>
                  </a:moveTo>
                  <a:cubicBezTo>
                    <a:pt x="867" y="969"/>
                    <a:pt x="858" y="981"/>
                    <a:pt x="849" y="988"/>
                  </a:cubicBezTo>
                  <a:lnTo>
                    <a:pt x="849" y="988"/>
                  </a:lnTo>
                  <a:cubicBezTo>
                    <a:pt x="853" y="984"/>
                    <a:pt x="856" y="979"/>
                    <a:pt x="860" y="974"/>
                  </a:cubicBezTo>
                  <a:cubicBezTo>
                    <a:pt x="867" y="964"/>
                    <a:pt x="872" y="959"/>
                    <a:pt x="876" y="957"/>
                  </a:cubicBezTo>
                  <a:close/>
                  <a:moveTo>
                    <a:pt x="723" y="1204"/>
                  </a:moveTo>
                  <a:cubicBezTo>
                    <a:pt x="723" y="1204"/>
                    <a:pt x="717" y="1222"/>
                    <a:pt x="711" y="1236"/>
                  </a:cubicBezTo>
                  <a:lnTo>
                    <a:pt x="711" y="1236"/>
                  </a:lnTo>
                  <a:cubicBezTo>
                    <a:pt x="712" y="1232"/>
                    <a:pt x="714" y="1228"/>
                    <a:pt x="715" y="1224"/>
                  </a:cubicBezTo>
                  <a:cubicBezTo>
                    <a:pt x="720" y="1209"/>
                    <a:pt x="723" y="1204"/>
                    <a:pt x="723" y="1204"/>
                  </a:cubicBezTo>
                  <a:close/>
                  <a:moveTo>
                    <a:pt x="705" y="1246"/>
                  </a:moveTo>
                  <a:lnTo>
                    <a:pt x="705" y="1246"/>
                  </a:lnTo>
                  <a:cubicBezTo>
                    <a:pt x="705" y="1246"/>
                    <a:pt x="705" y="1246"/>
                    <a:pt x="705" y="1246"/>
                  </a:cubicBezTo>
                  <a:cubicBezTo>
                    <a:pt x="705" y="1246"/>
                    <a:pt x="705" y="1246"/>
                    <a:pt x="705" y="1246"/>
                  </a:cubicBezTo>
                  <a:close/>
                  <a:moveTo>
                    <a:pt x="1806" y="1"/>
                  </a:moveTo>
                  <a:cubicBezTo>
                    <a:pt x="1294" y="1"/>
                    <a:pt x="776" y="156"/>
                    <a:pt x="442" y="564"/>
                  </a:cubicBezTo>
                  <a:cubicBezTo>
                    <a:pt x="174" y="893"/>
                    <a:pt x="46" y="1294"/>
                    <a:pt x="11" y="1712"/>
                  </a:cubicBezTo>
                  <a:cubicBezTo>
                    <a:pt x="2" y="1791"/>
                    <a:pt x="1" y="1872"/>
                    <a:pt x="5" y="1951"/>
                  </a:cubicBezTo>
                  <a:cubicBezTo>
                    <a:pt x="13" y="2099"/>
                    <a:pt x="126" y="2242"/>
                    <a:pt x="285" y="2242"/>
                  </a:cubicBezTo>
                  <a:cubicBezTo>
                    <a:pt x="289" y="2242"/>
                    <a:pt x="293" y="2242"/>
                    <a:pt x="297" y="2242"/>
                  </a:cubicBezTo>
                  <a:cubicBezTo>
                    <a:pt x="446" y="2237"/>
                    <a:pt x="600" y="2114"/>
                    <a:pt x="588" y="1951"/>
                  </a:cubicBezTo>
                  <a:lnTo>
                    <a:pt x="588" y="1951"/>
                  </a:lnTo>
                  <a:lnTo>
                    <a:pt x="590" y="1952"/>
                  </a:lnTo>
                  <a:cubicBezTo>
                    <a:pt x="585" y="1894"/>
                    <a:pt x="587" y="1836"/>
                    <a:pt x="591" y="1779"/>
                  </a:cubicBezTo>
                  <a:cubicBezTo>
                    <a:pt x="592" y="1751"/>
                    <a:pt x="594" y="1722"/>
                    <a:pt x="597" y="1694"/>
                  </a:cubicBezTo>
                  <a:cubicBezTo>
                    <a:pt x="598" y="1680"/>
                    <a:pt x="600" y="1666"/>
                    <a:pt x="602" y="1653"/>
                  </a:cubicBezTo>
                  <a:lnTo>
                    <a:pt x="602" y="1653"/>
                  </a:lnTo>
                  <a:cubicBezTo>
                    <a:pt x="614" y="1579"/>
                    <a:pt x="628" y="1505"/>
                    <a:pt x="647" y="1431"/>
                  </a:cubicBezTo>
                  <a:cubicBezTo>
                    <a:pt x="657" y="1393"/>
                    <a:pt x="669" y="1355"/>
                    <a:pt x="681" y="1317"/>
                  </a:cubicBezTo>
                  <a:cubicBezTo>
                    <a:pt x="688" y="1297"/>
                    <a:pt x="694" y="1277"/>
                    <a:pt x="701" y="1259"/>
                  </a:cubicBezTo>
                  <a:cubicBezTo>
                    <a:pt x="704" y="1253"/>
                    <a:pt x="707" y="1246"/>
                    <a:pt x="709" y="1240"/>
                  </a:cubicBezTo>
                  <a:lnTo>
                    <a:pt x="709" y="1240"/>
                  </a:lnTo>
                  <a:cubicBezTo>
                    <a:pt x="758" y="1161"/>
                    <a:pt x="790" y="1074"/>
                    <a:pt x="845" y="995"/>
                  </a:cubicBezTo>
                  <a:cubicBezTo>
                    <a:pt x="846" y="993"/>
                    <a:pt x="848" y="991"/>
                    <a:pt x="849" y="989"/>
                  </a:cubicBezTo>
                  <a:lnTo>
                    <a:pt x="849" y="989"/>
                  </a:lnTo>
                  <a:cubicBezTo>
                    <a:pt x="849" y="989"/>
                    <a:pt x="848" y="989"/>
                    <a:pt x="847" y="990"/>
                  </a:cubicBezTo>
                  <a:cubicBezTo>
                    <a:pt x="848" y="989"/>
                    <a:pt x="849" y="989"/>
                    <a:pt x="849" y="988"/>
                  </a:cubicBezTo>
                  <a:lnTo>
                    <a:pt x="849" y="988"/>
                  </a:lnTo>
                  <a:cubicBezTo>
                    <a:pt x="849" y="988"/>
                    <a:pt x="849" y="988"/>
                    <a:pt x="849" y="989"/>
                  </a:cubicBezTo>
                  <a:lnTo>
                    <a:pt x="849" y="989"/>
                  </a:lnTo>
                  <a:cubicBezTo>
                    <a:pt x="877" y="969"/>
                    <a:pt x="883" y="956"/>
                    <a:pt x="878" y="956"/>
                  </a:cubicBezTo>
                  <a:lnTo>
                    <a:pt x="878" y="956"/>
                  </a:lnTo>
                  <a:cubicBezTo>
                    <a:pt x="878" y="956"/>
                    <a:pt x="877" y="956"/>
                    <a:pt x="876" y="957"/>
                  </a:cubicBezTo>
                  <a:lnTo>
                    <a:pt x="876" y="957"/>
                  </a:lnTo>
                  <a:cubicBezTo>
                    <a:pt x="881" y="949"/>
                    <a:pt x="886" y="942"/>
                    <a:pt x="891" y="936"/>
                  </a:cubicBezTo>
                  <a:cubicBezTo>
                    <a:pt x="925" y="898"/>
                    <a:pt x="962" y="862"/>
                    <a:pt x="1001" y="828"/>
                  </a:cubicBezTo>
                  <a:cubicBezTo>
                    <a:pt x="1010" y="820"/>
                    <a:pt x="1018" y="814"/>
                    <a:pt x="1027" y="807"/>
                  </a:cubicBezTo>
                  <a:lnTo>
                    <a:pt x="1027" y="807"/>
                  </a:lnTo>
                  <a:cubicBezTo>
                    <a:pt x="1045" y="794"/>
                    <a:pt x="1073" y="773"/>
                    <a:pt x="1077" y="770"/>
                  </a:cubicBezTo>
                  <a:cubicBezTo>
                    <a:pt x="1126" y="738"/>
                    <a:pt x="1176" y="711"/>
                    <a:pt x="1228" y="685"/>
                  </a:cubicBezTo>
                  <a:cubicBezTo>
                    <a:pt x="1234" y="683"/>
                    <a:pt x="1248" y="679"/>
                    <a:pt x="1257" y="674"/>
                  </a:cubicBezTo>
                  <a:lnTo>
                    <a:pt x="1257" y="674"/>
                  </a:lnTo>
                  <a:cubicBezTo>
                    <a:pt x="1260" y="673"/>
                    <a:pt x="1263" y="672"/>
                    <a:pt x="1266" y="671"/>
                  </a:cubicBezTo>
                  <a:cubicBezTo>
                    <a:pt x="1298" y="659"/>
                    <a:pt x="1331" y="649"/>
                    <a:pt x="1365" y="639"/>
                  </a:cubicBezTo>
                  <a:cubicBezTo>
                    <a:pt x="1400" y="629"/>
                    <a:pt x="1435" y="619"/>
                    <a:pt x="1470" y="612"/>
                  </a:cubicBezTo>
                  <a:cubicBezTo>
                    <a:pt x="1486" y="609"/>
                    <a:pt x="1501" y="607"/>
                    <a:pt x="1517" y="604"/>
                  </a:cubicBezTo>
                  <a:cubicBezTo>
                    <a:pt x="1524" y="602"/>
                    <a:pt x="1565" y="591"/>
                    <a:pt x="1569" y="591"/>
                  </a:cubicBezTo>
                  <a:lnTo>
                    <a:pt x="1569" y="591"/>
                  </a:lnTo>
                  <a:cubicBezTo>
                    <a:pt x="1571" y="591"/>
                    <a:pt x="1568" y="592"/>
                    <a:pt x="1555" y="597"/>
                  </a:cubicBezTo>
                  <a:cubicBezTo>
                    <a:pt x="1540" y="601"/>
                    <a:pt x="1535" y="603"/>
                    <a:pt x="1536" y="603"/>
                  </a:cubicBezTo>
                  <a:cubicBezTo>
                    <a:pt x="1538" y="603"/>
                    <a:pt x="1568" y="595"/>
                    <a:pt x="1576" y="594"/>
                  </a:cubicBezTo>
                  <a:cubicBezTo>
                    <a:pt x="1600" y="591"/>
                    <a:pt x="1624" y="590"/>
                    <a:pt x="1648" y="588"/>
                  </a:cubicBezTo>
                  <a:cubicBezTo>
                    <a:pt x="1691" y="585"/>
                    <a:pt x="1734" y="584"/>
                    <a:pt x="1777" y="584"/>
                  </a:cubicBezTo>
                  <a:cubicBezTo>
                    <a:pt x="1787" y="584"/>
                    <a:pt x="1797" y="584"/>
                    <a:pt x="1807" y="584"/>
                  </a:cubicBezTo>
                  <a:cubicBezTo>
                    <a:pt x="1896" y="584"/>
                    <a:pt x="1986" y="589"/>
                    <a:pt x="2075" y="599"/>
                  </a:cubicBezTo>
                  <a:cubicBezTo>
                    <a:pt x="2081" y="600"/>
                    <a:pt x="2088" y="601"/>
                    <a:pt x="2095" y="601"/>
                  </a:cubicBezTo>
                  <a:cubicBezTo>
                    <a:pt x="2240" y="601"/>
                    <a:pt x="2373" y="448"/>
                    <a:pt x="2366" y="308"/>
                  </a:cubicBezTo>
                  <a:cubicBezTo>
                    <a:pt x="2359" y="136"/>
                    <a:pt x="2238" y="32"/>
                    <a:pt x="2075" y="15"/>
                  </a:cubicBezTo>
                  <a:cubicBezTo>
                    <a:pt x="1986" y="6"/>
                    <a:pt x="1896" y="1"/>
                    <a:pt x="1806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title"/>
          </p:nvPr>
        </p:nvSpPr>
        <p:spPr>
          <a:xfrm>
            <a:off x="853500" y="435725"/>
            <a:ext cx="743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Today is </a:t>
            </a:r>
            <a:r>
              <a:rPr lang="en" dirty="0" smtClean="0"/>
              <a:t>Tuesday, </a:t>
            </a:r>
            <a:r>
              <a:rPr lang="en" dirty="0"/>
              <a:t>July </a:t>
            </a:r>
            <a:r>
              <a:rPr lang="en" dirty="0" smtClean="0"/>
              <a:t>14th </a:t>
            </a:r>
            <a:r>
              <a:rPr lang="en" dirty="0"/>
              <a:t>2020</a:t>
            </a:r>
            <a:endParaRPr dirty="0"/>
          </a:p>
        </p:txBody>
      </p:sp>
      <p:grpSp>
        <p:nvGrpSpPr>
          <p:cNvPr id="144" name="Google Shape;144;p21"/>
          <p:cNvGrpSpPr/>
          <p:nvPr/>
        </p:nvGrpSpPr>
        <p:grpSpPr>
          <a:xfrm>
            <a:off x="1188550" y="1700175"/>
            <a:ext cx="2182550" cy="1320300"/>
            <a:chOff x="959950" y="1338225"/>
            <a:chExt cx="2182550" cy="1320300"/>
          </a:xfrm>
        </p:grpSpPr>
        <p:sp>
          <p:nvSpPr>
            <p:cNvPr id="145" name="Google Shape;145;p21"/>
            <p:cNvSpPr/>
            <p:nvPr/>
          </p:nvSpPr>
          <p:spPr>
            <a:xfrm>
              <a:off x="960000" y="1338225"/>
              <a:ext cx="2182500" cy="1320300"/>
            </a:xfrm>
            <a:prstGeom prst="roundRect">
              <a:avLst>
                <a:gd name="adj" fmla="val 11764"/>
              </a:avLst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" name="Google Shape;146;p21"/>
            <p:cNvGrpSpPr/>
            <p:nvPr/>
          </p:nvGrpSpPr>
          <p:grpSpPr>
            <a:xfrm>
              <a:off x="1106445" y="1463823"/>
              <a:ext cx="534116" cy="108301"/>
              <a:chOff x="728146" y="657962"/>
              <a:chExt cx="991122" cy="200968"/>
            </a:xfrm>
          </p:grpSpPr>
          <p:sp>
            <p:nvSpPr>
              <p:cNvPr id="147" name="Google Shape;147;p21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21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1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150;p21"/>
            <p:cNvSpPr/>
            <p:nvPr/>
          </p:nvSpPr>
          <p:spPr>
            <a:xfrm rot="10800000" flipH="1">
              <a:off x="959950" y="1623175"/>
              <a:ext cx="2182545" cy="59025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" name="Google Shape;151;p21"/>
          <p:cNvSpPr txBox="1">
            <a:spLocks noGrp="1"/>
          </p:cNvSpPr>
          <p:nvPr>
            <p:ph type="subTitle" idx="4294967295"/>
          </p:nvPr>
        </p:nvSpPr>
        <p:spPr>
          <a:xfrm>
            <a:off x="1847250" y="941750"/>
            <a:ext cx="5449500" cy="4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Agenda</a:t>
            </a:r>
            <a:endParaRPr/>
          </a:p>
        </p:txBody>
      </p:sp>
      <p:grpSp>
        <p:nvGrpSpPr>
          <p:cNvPr id="152" name="Google Shape;152;p21"/>
          <p:cNvGrpSpPr/>
          <p:nvPr/>
        </p:nvGrpSpPr>
        <p:grpSpPr>
          <a:xfrm>
            <a:off x="3480725" y="1700175"/>
            <a:ext cx="2182550" cy="1320300"/>
            <a:chOff x="959950" y="1338225"/>
            <a:chExt cx="2182550" cy="1320300"/>
          </a:xfrm>
        </p:grpSpPr>
        <p:sp>
          <p:nvSpPr>
            <p:cNvPr id="153" name="Google Shape;153;p21"/>
            <p:cNvSpPr/>
            <p:nvPr/>
          </p:nvSpPr>
          <p:spPr>
            <a:xfrm>
              <a:off x="960000" y="1338225"/>
              <a:ext cx="2182500" cy="1320300"/>
            </a:xfrm>
            <a:prstGeom prst="roundRect">
              <a:avLst>
                <a:gd name="adj" fmla="val 11764"/>
              </a:avLst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" name="Google Shape;154;p21"/>
            <p:cNvGrpSpPr/>
            <p:nvPr/>
          </p:nvGrpSpPr>
          <p:grpSpPr>
            <a:xfrm>
              <a:off x="1106445" y="1463823"/>
              <a:ext cx="534116" cy="108301"/>
              <a:chOff x="728146" y="657962"/>
              <a:chExt cx="991122" cy="200968"/>
            </a:xfrm>
          </p:grpSpPr>
          <p:sp>
            <p:nvSpPr>
              <p:cNvPr id="155" name="Google Shape;155;p21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1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1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" name="Google Shape;158;p21"/>
            <p:cNvSpPr/>
            <p:nvPr/>
          </p:nvSpPr>
          <p:spPr>
            <a:xfrm rot="10800000" flipH="1">
              <a:off x="959950" y="1623175"/>
              <a:ext cx="2182545" cy="59025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" name="Google Shape;159;p21"/>
          <p:cNvGrpSpPr/>
          <p:nvPr/>
        </p:nvGrpSpPr>
        <p:grpSpPr>
          <a:xfrm>
            <a:off x="5772900" y="1700175"/>
            <a:ext cx="2182550" cy="1320300"/>
            <a:chOff x="959950" y="1338225"/>
            <a:chExt cx="2182550" cy="1320300"/>
          </a:xfrm>
        </p:grpSpPr>
        <p:sp>
          <p:nvSpPr>
            <p:cNvPr id="160" name="Google Shape;160;p21"/>
            <p:cNvSpPr/>
            <p:nvPr/>
          </p:nvSpPr>
          <p:spPr>
            <a:xfrm>
              <a:off x="960000" y="1338225"/>
              <a:ext cx="2182500" cy="1320300"/>
            </a:xfrm>
            <a:prstGeom prst="roundRect">
              <a:avLst>
                <a:gd name="adj" fmla="val 11764"/>
              </a:avLst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21"/>
            <p:cNvGrpSpPr/>
            <p:nvPr/>
          </p:nvGrpSpPr>
          <p:grpSpPr>
            <a:xfrm>
              <a:off x="1106445" y="1463823"/>
              <a:ext cx="534116" cy="108301"/>
              <a:chOff x="728146" y="657962"/>
              <a:chExt cx="991122" cy="200968"/>
            </a:xfrm>
          </p:grpSpPr>
          <p:sp>
            <p:nvSpPr>
              <p:cNvPr id="162" name="Google Shape;162;p21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1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1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5" name="Google Shape;165;p21"/>
            <p:cNvSpPr/>
            <p:nvPr/>
          </p:nvSpPr>
          <p:spPr>
            <a:xfrm rot="10800000" flipH="1">
              <a:off x="959950" y="1623175"/>
              <a:ext cx="2182545" cy="59025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21"/>
          <p:cNvGrpSpPr/>
          <p:nvPr/>
        </p:nvGrpSpPr>
        <p:grpSpPr>
          <a:xfrm>
            <a:off x="3353763" y="3206300"/>
            <a:ext cx="2182550" cy="1320300"/>
            <a:chOff x="959950" y="1338225"/>
            <a:chExt cx="2182550" cy="1320300"/>
          </a:xfrm>
        </p:grpSpPr>
        <p:sp>
          <p:nvSpPr>
            <p:cNvPr id="167" name="Google Shape;167;p21"/>
            <p:cNvSpPr/>
            <p:nvPr/>
          </p:nvSpPr>
          <p:spPr>
            <a:xfrm>
              <a:off x="960000" y="1338225"/>
              <a:ext cx="2182500" cy="1320300"/>
            </a:xfrm>
            <a:prstGeom prst="roundRect">
              <a:avLst>
                <a:gd name="adj" fmla="val 11764"/>
              </a:avLst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" name="Google Shape;168;p21"/>
            <p:cNvGrpSpPr/>
            <p:nvPr/>
          </p:nvGrpSpPr>
          <p:grpSpPr>
            <a:xfrm>
              <a:off x="1106445" y="1463823"/>
              <a:ext cx="534116" cy="108301"/>
              <a:chOff x="728146" y="657962"/>
              <a:chExt cx="991122" cy="200968"/>
            </a:xfrm>
          </p:grpSpPr>
          <p:sp>
            <p:nvSpPr>
              <p:cNvPr id="169" name="Google Shape;169;p21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1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1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" name="Google Shape;172;p21"/>
            <p:cNvSpPr/>
            <p:nvPr/>
          </p:nvSpPr>
          <p:spPr>
            <a:xfrm rot="10800000" flipH="1">
              <a:off x="959950" y="1623175"/>
              <a:ext cx="2182545" cy="59025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" name="Google Shape;173;p21"/>
          <p:cNvSpPr txBox="1">
            <a:spLocks noGrp="1"/>
          </p:cNvSpPr>
          <p:nvPr>
            <p:ph type="subTitle" idx="4294967295"/>
          </p:nvPr>
        </p:nvSpPr>
        <p:spPr>
          <a:xfrm>
            <a:off x="1274975" y="2045988"/>
            <a:ext cx="2009700" cy="3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 dirty="0"/>
              <a:t>Greetings </a:t>
            </a:r>
            <a:endParaRPr sz="1600" dirty="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600" dirty="0"/>
              <a:t>And attendance</a:t>
            </a:r>
            <a:endParaRPr sz="1600" dirty="0"/>
          </a:p>
        </p:txBody>
      </p:sp>
      <p:sp>
        <p:nvSpPr>
          <p:cNvPr id="174" name="Google Shape;174;p21"/>
          <p:cNvSpPr txBox="1">
            <a:spLocks noGrp="1"/>
          </p:cNvSpPr>
          <p:nvPr>
            <p:ph type="subTitle" idx="4294967295"/>
          </p:nvPr>
        </p:nvSpPr>
        <p:spPr>
          <a:xfrm>
            <a:off x="3694100" y="2122788"/>
            <a:ext cx="2009700" cy="3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/>
              <a:t>2. Practice </a:t>
            </a:r>
            <a:r>
              <a:rPr lang="en" sz="1600" dirty="0" smtClean="0"/>
              <a:t>storing on folders</a:t>
            </a:r>
            <a:endParaRPr sz="1600" dirty="0"/>
          </a:p>
        </p:txBody>
      </p:sp>
      <p:sp>
        <p:nvSpPr>
          <p:cNvPr id="175" name="Google Shape;175;p21"/>
          <p:cNvSpPr txBox="1">
            <a:spLocks noGrp="1"/>
          </p:cNvSpPr>
          <p:nvPr>
            <p:ph type="subTitle" idx="4294967295"/>
          </p:nvPr>
        </p:nvSpPr>
        <p:spPr>
          <a:xfrm>
            <a:off x="3440185" y="3736101"/>
            <a:ext cx="2009700" cy="3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/>
              <a:t>5. Closure</a:t>
            </a:r>
            <a:endParaRPr sz="1600" dirty="0"/>
          </a:p>
        </p:txBody>
      </p:sp>
      <p:sp>
        <p:nvSpPr>
          <p:cNvPr id="176" name="Google Shape;176;p21"/>
          <p:cNvSpPr txBox="1">
            <a:spLocks noGrp="1"/>
          </p:cNvSpPr>
          <p:nvPr>
            <p:ph type="subTitle" idx="4294967295"/>
          </p:nvPr>
        </p:nvSpPr>
        <p:spPr>
          <a:xfrm>
            <a:off x="5772888" y="2122775"/>
            <a:ext cx="2009700" cy="3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4. </a:t>
            </a:r>
            <a:r>
              <a:rPr lang="en" sz="1600" dirty="0" smtClean="0"/>
              <a:t>Workbook: </a:t>
            </a:r>
            <a:endParaRPr sz="1600" dirty="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600" dirty="0" smtClean="0"/>
              <a:t>3, 4, 5, 6, 7, 8</a:t>
            </a:r>
            <a:endParaRPr sz="1600" dirty="0"/>
          </a:p>
        </p:txBody>
      </p:sp>
      <p:graphicFrame>
        <p:nvGraphicFramePr>
          <p:cNvPr id="177" name="Google Shape;177;p21"/>
          <p:cNvGraphicFramePr/>
          <p:nvPr/>
        </p:nvGraphicFramePr>
        <p:xfrm>
          <a:off x="1392063" y="2422175"/>
          <a:ext cx="1775525" cy="396210"/>
        </p:xfrm>
        <a:graphic>
          <a:graphicData uri="http://schemas.openxmlformats.org/drawingml/2006/table">
            <a:tbl>
              <a:tblPr>
                <a:noFill/>
                <a:tableStyleId>{D93B27EB-A4C4-48A2-8766-0589635BCEDA}</a:tableStyleId>
              </a:tblPr>
              <a:tblGrid>
                <a:gridCol w="177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8" name="Google Shape;178;p21"/>
          <p:cNvSpPr/>
          <p:nvPr/>
        </p:nvSpPr>
        <p:spPr>
          <a:xfrm>
            <a:off x="4371250" y="4712457"/>
            <a:ext cx="147600" cy="147600"/>
          </a:xfrm>
          <a:prstGeom prst="ellipse">
            <a:avLst/>
          </a:prstGeom>
          <a:solidFill>
            <a:srgbClr val="FADD5C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4625150" y="4712457"/>
            <a:ext cx="147600" cy="1476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1">
            <a:hlinkClick r:id=""/>
          </p:cNvPr>
          <p:cNvSpPr/>
          <p:nvPr/>
        </p:nvSpPr>
        <p:spPr>
          <a:xfrm>
            <a:off x="83830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1">
            <a:hlinkClick r:id=""/>
          </p:cNvPr>
          <p:cNvSpPr/>
          <p:nvPr/>
        </p:nvSpPr>
        <p:spPr>
          <a:xfrm rot="10800000">
            <a:off x="3698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1">
            <a:hlinkClick r:id=""/>
          </p:cNvPr>
          <p:cNvSpPr/>
          <p:nvPr/>
        </p:nvSpPr>
        <p:spPr>
          <a:xfrm>
            <a:off x="8313050" y="211800"/>
            <a:ext cx="621000" cy="621000"/>
          </a:xfrm>
          <a:prstGeom prst="ellipse">
            <a:avLst/>
          </a:prstGeom>
          <a:solidFill>
            <a:srgbClr val="FADD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1">
            <a:hlinkClick r:id=""/>
          </p:cNvPr>
          <p:cNvSpPr/>
          <p:nvPr/>
        </p:nvSpPr>
        <p:spPr>
          <a:xfrm>
            <a:off x="8445463" y="358115"/>
            <a:ext cx="356252" cy="328462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>
            <a:spLocks noGrp="1"/>
          </p:cNvSpPr>
          <p:nvPr>
            <p:ph type="title"/>
          </p:nvPr>
        </p:nvSpPr>
        <p:spPr>
          <a:xfrm>
            <a:off x="1097574" y="3017671"/>
            <a:ext cx="5602012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picture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favorite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video </a:t>
            </a: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game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s-MX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</a:t>
            </a:r>
            <a:r>
              <a:rPr lang="es-MX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folder.</a:t>
            </a:r>
            <a:endParaRPr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9" name="Google Shape;189;p22">
            <a:hlinkClick r:id=""/>
          </p:cNvPr>
          <p:cNvSpPr/>
          <p:nvPr/>
        </p:nvSpPr>
        <p:spPr>
          <a:xfrm>
            <a:off x="8313050" y="211800"/>
            <a:ext cx="621000" cy="621000"/>
          </a:xfrm>
          <a:prstGeom prst="ellipse">
            <a:avLst/>
          </a:prstGeom>
          <a:solidFill>
            <a:srgbClr val="FADD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2">
            <a:hlinkClick r:id=""/>
          </p:cNvPr>
          <p:cNvSpPr/>
          <p:nvPr/>
        </p:nvSpPr>
        <p:spPr>
          <a:xfrm>
            <a:off x="8445463" y="358115"/>
            <a:ext cx="356252" cy="328462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2"/>
          <p:cNvSpPr/>
          <p:nvPr/>
        </p:nvSpPr>
        <p:spPr>
          <a:xfrm rot="288551">
            <a:off x="5572065" y="4620807"/>
            <a:ext cx="36845" cy="34538"/>
          </a:xfrm>
          <a:custGeom>
            <a:avLst/>
            <a:gdLst/>
            <a:ahLst/>
            <a:cxnLst/>
            <a:rect l="l" t="t" r="r" b="b"/>
            <a:pathLst>
              <a:path w="1022" h="958" fill="none" extrusionOk="0">
                <a:moveTo>
                  <a:pt x="0" y="0"/>
                </a:moveTo>
                <a:lnTo>
                  <a:pt x="1021" y="957"/>
                </a:lnTo>
              </a:path>
            </a:pathLst>
          </a:custGeom>
          <a:noFill/>
          <a:ln w="7875" cap="flat" cmpd="sng">
            <a:solidFill>
              <a:srgbClr val="251F20"/>
            </a:solidFill>
            <a:prstDash val="solid"/>
            <a:miter lim="102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2"/>
          <p:cNvSpPr/>
          <p:nvPr/>
        </p:nvSpPr>
        <p:spPr>
          <a:xfrm rot="288551">
            <a:off x="5541466" y="4638473"/>
            <a:ext cx="44776" cy="38900"/>
          </a:xfrm>
          <a:custGeom>
            <a:avLst/>
            <a:gdLst/>
            <a:ahLst/>
            <a:cxnLst/>
            <a:rect l="l" t="t" r="r" b="b"/>
            <a:pathLst>
              <a:path w="1242" h="1079" fill="none" extrusionOk="0">
                <a:moveTo>
                  <a:pt x="1" y="1"/>
                </a:moveTo>
                <a:lnTo>
                  <a:pt x="1242" y="1078"/>
                </a:lnTo>
              </a:path>
            </a:pathLst>
          </a:custGeom>
          <a:noFill/>
          <a:ln w="7875" cap="flat" cmpd="sng">
            <a:solidFill>
              <a:srgbClr val="251F20"/>
            </a:solidFill>
            <a:prstDash val="solid"/>
            <a:miter lim="102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22"/>
          <p:cNvGrpSpPr/>
          <p:nvPr/>
        </p:nvGrpSpPr>
        <p:grpSpPr>
          <a:xfrm rot="487048">
            <a:off x="5665835" y="88502"/>
            <a:ext cx="2700959" cy="4586232"/>
            <a:chOff x="5422205" y="786021"/>
            <a:chExt cx="2339777" cy="3972944"/>
          </a:xfrm>
        </p:grpSpPr>
        <p:sp>
          <p:nvSpPr>
            <p:cNvPr id="194" name="Google Shape;194;p22"/>
            <p:cNvSpPr/>
            <p:nvPr/>
          </p:nvSpPr>
          <p:spPr>
            <a:xfrm rot="288551">
              <a:off x="7460313" y="1523084"/>
              <a:ext cx="177520" cy="197168"/>
            </a:xfrm>
            <a:custGeom>
              <a:avLst/>
              <a:gdLst/>
              <a:ahLst/>
              <a:cxnLst/>
              <a:rect l="l" t="t" r="r" b="b"/>
              <a:pathLst>
                <a:path w="4924" h="5469" extrusionOk="0">
                  <a:moveTo>
                    <a:pt x="2556" y="0"/>
                  </a:moveTo>
                  <a:cubicBezTo>
                    <a:pt x="2520" y="0"/>
                    <a:pt x="2485" y="12"/>
                    <a:pt x="2451" y="37"/>
                  </a:cubicBezTo>
                  <a:cubicBezTo>
                    <a:pt x="2451" y="37"/>
                    <a:pt x="1" y="3207"/>
                    <a:pt x="29" y="3890"/>
                  </a:cubicBezTo>
                  <a:cubicBezTo>
                    <a:pt x="33" y="3969"/>
                    <a:pt x="68" y="4004"/>
                    <a:pt x="127" y="4004"/>
                  </a:cubicBezTo>
                  <a:cubicBezTo>
                    <a:pt x="390" y="4004"/>
                    <a:pt x="1126" y="3322"/>
                    <a:pt x="1702" y="2746"/>
                  </a:cubicBezTo>
                  <a:lnTo>
                    <a:pt x="1702" y="2746"/>
                  </a:lnTo>
                  <a:cubicBezTo>
                    <a:pt x="1157" y="3332"/>
                    <a:pt x="528" y="4060"/>
                    <a:pt x="589" y="4231"/>
                  </a:cubicBezTo>
                  <a:cubicBezTo>
                    <a:pt x="619" y="4313"/>
                    <a:pt x="671" y="4370"/>
                    <a:pt x="773" y="4370"/>
                  </a:cubicBezTo>
                  <a:cubicBezTo>
                    <a:pt x="1034" y="4370"/>
                    <a:pt x="1625" y="3993"/>
                    <a:pt x="3006" y="2723"/>
                  </a:cubicBezTo>
                  <a:lnTo>
                    <a:pt x="3006" y="2723"/>
                  </a:lnTo>
                  <a:cubicBezTo>
                    <a:pt x="3005" y="2724"/>
                    <a:pt x="1185" y="4538"/>
                    <a:pt x="1363" y="4956"/>
                  </a:cubicBezTo>
                  <a:cubicBezTo>
                    <a:pt x="1380" y="4997"/>
                    <a:pt x="1417" y="5016"/>
                    <a:pt x="1469" y="5016"/>
                  </a:cubicBezTo>
                  <a:cubicBezTo>
                    <a:pt x="1951" y="5016"/>
                    <a:pt x="3747" y="3445"/>
                    <a:pt x="3748" y="3444"/>
                  </a:cubicBezTo>
                  <a:lnTo>
                    <a:pt x="3748" y="3444"/>
                  </a:lnTo>
                  <a:cubicBezTo>
                    <a:pt x="3747" y="3445"/>
                    <a:pt x="2007" y="5188"/>
                    <a:pt x="2278" y="5434"/>
                  </a:cubicBezTo>
                  <a:cubicBezTo>
                    <a:pt x="2304" y="5458"/>
                    <a:pt x="2342" y="5469"/>
                    <a:pt x="2388" y="5469"/>
                  </a:cubicBezTo>
                  <a:cubicBezTo>
                    <a:pt x="2811" y="5469"/>
                    <a:pt x="3985" y="4517"/>
                    <a:pt x="4431" y="3818"/>
                  </a:cubicBezTo>
                  <a:cubicBezTo>
                    <a:pt x="4924" y="3044"/>
                    <a:pt x="4331" y="2910"/>
                    <a:pt x="4133" y="2705"/>
                  </a:cubicBezTo>
                  <a:cubicBezTo>
                    <a:pt x="3628" y="2177"/>
                    <a:pt x="3041" y="0"/>
                    <a:pt x="255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2"/>
            <p:cNvSpPr/>
            <p:nvPr/>
          </p:nvSpPr>
          <p:spPr>
            <a:xfrm rot="288551">
              <a:off x="5742255" y="4318239"/>
              <a:ext cx="151382" cy="219556"/>
            </a:xfrm>
            <a:custGeom>
              <a:avLst/>
              <a:gdLst/>
              <a:ahLst/>
              <a:cxnLst/>
              <a:rect l="l" t="t" r="r" b="b"/>
              <a:pathLst>
                <a:path w="4199" h="6090" extrusionOk="0">
                  <a:moveTo>
                    <a:pt x="1405" y="0"/>
                  </a:moveTo>
                  <a:lnTo>
                    <a:pt x="0" y="5421"/>
                  </a:lnTo>
                  <a:lnTo>
                    <a:pt x="2778" y="6090"/>
                  </a:lnTo>
                  <a:lnTo>
                    <a:pt x="4198" y="1395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2"/>
            <p:cNvSpPr/>
            <p:nvPr/>
          </p:nvSpPr>
          <p:spPr>
            <a:xfrm rot="288551">
              <a:off x="5762831" y="4329371"/>
              <a:ext cx="55195" cy="192625"/>
            </a:xfrm>
            <a:custGeom>
              <a:avLst/>
              <a:gdLst/>
              <a:ahLst/>
              <a:cxnLst/>
              <a:rect l="l" t="t" r="r" b="b"/>
              <a:pathLst>
                <a:path w="1531" h="5343" fill="none" extrusionOk="0">
                  <a:moveTo>
                    <a:pt x="0" y="5342"/>
                  </a:moveTo>
                  <a:lnTo>
                    <a:pt x="1531" y="1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2"/>
            <p:cNvSpPr/>
            <p:nvPr/>
          </p:nvSpPr>
          <p:spPr>
            <a:xfrm rot="288551">
              <a:off x="5789305" y="4352921"/>
              <a:ext cx="51987" cy="173987"/>
            </a:xfrm>
            <a:custGeom>
              <a:avLst/>
              <a:gdLst/>
              <a:ahLst/>
              <a:cxnLst/>
              <a:rect l="l" t="t" r="r" b="b"/>
              <a:pathLst>
                <a:path w="1442" h="4826" extrusionOk="0">
                  <a:moveTo>
                    <a:pt x="0" y="4825"/>
                  </a:moveTo>
                  <a:lnTo>
                    <a:pt x="1442" y="1"/>
                  </a:ln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2"/>
            <p:cNvSpPr/>
            <p:nvPr/>
          </p:nvSpPr>
          <p:spPr>
            <a:xfrm rot="288551">
              <a:off x="5789305" y="4352921"/>
              <a:ext cx="51987" cy="173987"/>
            </a:xfrm>
            <a:custGeom>
              <a:avLst/>
              <a:gdLst/>
              <a:ahLst/>
              <a:cxnLst/>
              <a:rect l="l" t="t" r="r" b="b"/>
              <a:pathLst>
                <a:path w="1442" h="4826" fill="none" extrusionOk="0">
                  <a:moveTo>
                    <a:pt x="0" y="4825"/>
                  </a:moveTo>
                  <a:lnTo>
                    <a:pt x="1442" y="1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2"/>
            <p:cNvSpPr/>
            <p:nvPr/>
          </p:nvSpPr>
          <p:spPr>
            <a:xfrm rot="288551">
              <a:off x="5815917" y="4365270"/>
              <a:ext cx="50617" cy="174563"/>
            </a:xfrm>
            <a:custGeom>
              <a:avLst/>
              <a:gdLst/>
              <a:ahLst/>
              <a:cxnLst/>
              <a:rect l="l" t="t" r="r" b="b"/>
              <a:pathLst>
                <a:path w="1404" h="4842" extrusionOk="0">
                  <a:moveTo>
                    <a:pt x="1" y="4842"/>
                  </a:moveTo>
                  <a:lnTo>
                    <a:pt x="1403" y="1"/>
                  </a:ln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2"/>
            <p:cNvSpPr/>
            <p:nvPr/>
          </p:nvSpPr>
          <p:spPr>
            <a:xfrm rot="288551">
              <a:off x="5815917" y="4365270"/>
              <a:ext cx="50617" cy="174563"/>
            </a:xfrm>
            <a:custGeom>
              <a:avLst/>
              <a:gdLst/>
              <a:ahLst/>
              <a:cxnLst/>
              <a:rect l="l" t="t" r="r" b="b"/>
              <a:pathLst>
                <a:path w="1404" h="4842" fill="none" extrusionOk="0">
                  <a:moveTo>
                    <a:pt x="1" y="4842"/>
                  </a:moveTo>
                  <a:lnTo>
                    <a:pt x="1403" y="1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2"/>
            <p:cNvSpPr/>
            <p:nvPr/>
          </p:nvSpPr>
          <p:spPr>
            <a:xfrm rot="288551">
              <a:off x="5432798" y="4470680"/>
              <a:ext cx="429703" cy="270750"/>
            </a:xfrm>
            <a:custGeom>
              <a:avLst/>
              <a:gdLst/>
              <a:ahLst/>
              <a:cxnLst/>
              <a:rect l="l" t="t" r="r" b="b"/>
              <a:pathLst>
                <a:path w="11919" h="7510" extrusionOk="0">
                  <a:moveTo>
                    <a:pt x="6196" y="1"/>
                  </a:moveTo>
                  <a:lnTo>
                    <a:pt x="4971" y="3262"/>
                  </a:lnTo>
                  <a:lnTo>
                    <a:pt x="1" y="7509"/>
                  </a:lnTo>
                  <a:lnTo>
                    <a:pt x="11183" y="7270"/>
                  </a:lnTo>
                  <a:lnTo>
                    <a:pt x="11919" y="1474"/>
                  </a:lnTo>
                  <a:lnTo>
                    <a:pt x="619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2"/>
            <p:cNvSpPr/>
            <p:nvPr/>
          </p:nvSpPr>
          <p:spPr>
            <a:xfrm rot="288551">
              <a:off x="5701963" y="4573154"/>
              <a:ext cx="109742" cy="96439"/>
            </a:xfrm>
            <a:custGeom>
              <a:avLst/>
              <a:gdLst/>
              <a:ahLst/>
              <a:cxnLst/>
              <a:rect l="l" t="t" r="r" b="b"/>
              <a:pathLst>
                <a:path w="3044" h="2675" extrusionOk="0">
                  <a:moveTo>
                    <a:pt x="1523" y="1"/>
                  </a:moveTo>
                  <a:cubicBezTo>
                    <a:pt x="1092" y="1"/>
                    <a:pt x="668" y="209"/>
                    <a:pt x="410" y="595"/>
                  </a:cubicBezTo>
                  <a:cubicBezTo>
                    <a:pt x="1" y="1208"/>
                    <a:pt x="165" y="2039"/>
                    <a:pt x="779" y="2449"/>
                  </a:cubicBezTo>
                  <a:cubicBezTo>
                    <a:pt x="1007" y="2602"/>
                    <a:pt x="1265" y="2675"/>
                    <a:pt x="1521" y="2675"/>
                  </a:cubicBezTo>
                  <a:cubicBezTo>
                    <a:pt x="1952" y="2675"/>
                    <a:pt x="2376" y="2466"/>
                    <a:pt x="2634" y="2081"/>
                  </a:cubicBezTo>
                  <a:cubicBezTo>
                    <a:pt x="3044" y="1467"/>
                    <a:pt x="2879" y="636"/>
                    <a:pt x="2265" y="226"/>
                  </a:cubicBezTo>
                  <a:cubicBezTo>
                    <a:pt x="2037" y="74"/>
                    <a:pt x="1778" y="1"/>
                    <a:pt x="1523" y="1"/>
                  </a:cubicBezTo>
                  <a:close/>
                </a:path>
              </a:pathLst>
            </a:custGeom>
            <a:solidFill>
              <a:srgbClr val="FF84B5"/>
            </a:solidFill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2"/>
            <p:cNvSpPr/>
            <p:nvPr/>
          </p:nvSpPr>
          <p:spPr>
            <a:xfrm rot="288551">
              <a:off x="5827596" y="2979661"/>
              <a:ext cx="707339" cy="1379851"/>
            </a:xfrm>
            <a:custGeom>
              <a:avLst/>
              <a:gdLst/>
              <a:ahLst/>
              <a:cxnLst/>
              <a:rect l="l" t="t" r="r" b="b"/>
              <a:pathLst>
                <a:path w="19620" h="38274" extrusionOk="0">
                  <a:moveTo>
                    <a:pt x="6952" y="1"/>
                  </a:moveTo>
                  <a:cubicBezTo>
                    <a:pt x="3420" y="10580"/>
                    <a:pt x="0" y="37398"/>
                    <a:pt x="0" y="37398"/>
                  </a:cubicBezTo>
                  <a:lnTo>
                    <a:pt x="4800" y="38274"/>
                  </a:lnTo>
                  <a:cubicBezTo>
                    <a:pt x="4800" y="38274"/>
                    <a:pt x="7491" y="29419"/>
                    <a:pt x="9810" y="23785"/>
                  </a:cubicBezTo>
                  <a:cubicBezTo>
                    <a:pt x="12036" y="18374"/>
                    <a:pt x="19620" y="1280"/>
                    <a:pt x="19620" y="1280"/>
                  </a:cubicBezTo>
                  <a:lnTo>
                    <a:pt x="18479" y="975"/>
                  </a:lnTo>
                  <a:lnTo>
                    <a:pt x="6952" y="1"/>
                  </a:lnTo>
                  <a:close/>
                </a:path>
              </a:pathLst>
            </a:custGeom>
            <a:solidFill>
              <a:srgbClr val="644DBD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2"/>
            <p:cNvSpPr/>
            <p:nvPr/>
          </p:nvSpPr>
          <p:spPr>
            <a:xfrm rot="288551">
              <a:off x="6083521" y="2999616"/>
              <a:ext cx="182675" cy="181125"/>
            </a:xfrm>
            <a:custGeom>
              <a:avLst/>
              <a:gdLst/>
              <a:ahLst/>
              <a:cxnLst/>
              <a:rect l="l" t="t" r="r" b="b"/>
              <a:pathLst>
                <a:path w="5067" h="5024" fill="none" extrusionOk="0">
                  <a:moveTo>
                    <a:pt x="0" y="3701"/>
                  </a:moveTo>
                  <a:cubicBezTo>
                    <a:pt x="0" y="3701"/>
                    <a:pt x="4098" y="5024"/>
                    <a:pt x="5067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2"/>
            <p:cNvSpPr/>
            <p:nvPr/>
          </p:nvSpPr>
          <p:spPr>
            <a:xfrm rot="288551">
              <a:off x="5728569" y="4277069"/>
              <a:ext cx="261701" cy="129607"/>
            </a:xfrm>
            <a:custGeom>
              <a:avLst/>
              <a:gdLst/>
              <a:ahLst/>
              <a:cxnLst/>
              <a:rect l="l" t="t" r="r" b="b"/>
              <a:pathLst>
                <a:path w="7259" h="3595" extrusionOk="0">
                  <a:moveTo>
                    <a:pt x="919" y="1"/>
                  </a:moveTo>
                  <a:cubicBezTo>
                    <a:pt x="619" y="1"/>
                    <a:pt x="355" y="214"/>
                    <a:pt x="300" y="518"/>
                  </a:cubicBezTo>
                  <a:lnTo>
                    <a:pt x="64" y="1830"/>
                  </a:lnTo>
                  <a:cubicBezTo>
                    <a:pt x="1" y="2174"/>
                    <a:pt x="228" y="2500"/>
                    <a:pt x="571" y="2562"/>
                  </a:cubicBezTo>
                  <a:lnTo>
                    <a:pt x="6227" y="3584"/>
                  </a:lnTo>
                  <a:cubicBezTo>
                    <a:pt x="6265" y="3591"/>
                    <a:pt x="6303" y="3594"/>
                    <a:pt x="6340" y="3594"/>
                  </a:cubicBezTo>
                  <a:cubicBezTo>
                    <a:pt x="6640" y="3594"/>
                    <a:pt x="6904" y="3381"/>
                    <a:pt x="6960" y="3077"/>
                  </a:cubicBezTo>
                  <a:lnTo>
                    <a:pt x="7196" y="1765"/>
                  </a:lnTo>
                  <a:cubicBezTo>
                    <a:pt x="7258" y="1421"/>
                    <a:pt x="7032" y="1095"/>
                    <a:pt x="6688" y="1033"/>
                  </a:cubicBezTo>
                  <a:lnTo>
                    <a:pt x="1032" y="11"/>
                  </a:lnTo>
                  <a:cubicBezTo>
                    <a:pt x="994" y="4"/>
                    <a:pt x="956" y="1"/>
                    <a:pt x="91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2"/>
            <p:cNvSpPr/>
            <p:nvPr/>
          </p:nvSpPr>
          <p:spPr>
            <a:xfrm rot="288551">
              <a:off x="5728569" y="4275230"/>
              <a:ext cx="261701" cy="133284"/>
            </a:xfrm>
            <a:custGeom>
              <a:avLst/>
              <a:gdLst/>
              <a:ahLst/>
              <a:cxnLst/>
              <a:rect l="l" t="t" r="r" b="b"/>
              <a:pathLst>
                <a:path w="7259" h="3697" fill="none" extrusionOk="0">
                  <a:moveTo>
                    <a:pt x="64" y="1881"/>
                  </a:moveTo>
                  <a:lnTo>
                    <a:pt x="300" y="569"/>
                  </a:lnTo>
                  <a:cubicBezTo>
                    <a:pt x="362" y="227"/>
                    <a:pt x="688" y="0"/>
                    <a:pt x="1032" y="62"/>
                  </a:cubicBezTo>
                  <a:lnTo>
                    <a:pt x="6688" y="1084"/>
                  </a:lnTo>
                  <a:cubicBezTo>
                    <a:pt x="7032" y="1146"/>
                    <a:pt x="7258" y="1472"/>
                    <a:pt x="7196" y="1816"/>
                  </a:cubicBezTo>
                  <a:lnTo>
                    <a:pt x="6960" y="3128"/>
                  </a:lnTo>
                  <a:cubicBezTo>
                    <a:pt x="6897" y="3470"/>
                    <a:pt x="6571" y="3697"/>
                    <a:pt x="6227" y="3635"/>
                  </a:cubicBezTo>
                  <a:lnTo>
                    <a:pt x="571" y="2613"/>
                  </a:lnTo>
                  <a:cubicBezTo>
                    <a:pt x="228" y="2551"/>
                    <a:pt x="1" y="2225"/>
                    <a:pt x="64" y="188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2"/>
            <p:cNvSpPr/>
            <p:nvPr/>
          </p:nvSpPr>
          <p:spPr>
            <a:xfrm rot="288551">
              <a:off x="7152846" y="3492603"/>
              <a:ext cx="207875" cy="206505"/>
            </a:xfrm>
            <a:custGeom>
              <a:avLst/>
              <a:gdLst/>
              <a:ahLst/>
              <a:cxnLst/>
              <a:rect l="l" t="t" r="r" b="b"/>
              <a:pathLst>
                <a:path w="5766" h="5728" extrusionOk="0">
                  <a:moveTo>
                    <a:pt x="3917" y="1"/>
                  </a:moveTo>
                  <a:lnTo>
                    <a:pt x="1" y="2953"/>
                  </a:lnTo>
                  <a:lnTo>
                    <a:pt x="1433" y="5728"/>
                  </a:lnTo>
                  <a:lnTo>
                    <a:pt x="5765" y="2181"/>
                  </a:lnTo>
                  <a:lnTo>
                    <a:pt x="391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2"/>
            <p:cNvSpPr/>
            <p:nvPr/>
          </p:nvSpPr>
          <p:spPr>
            <a:xfrm rot="288551">
              <a:off x="7190847" y="3551667"/>
              <a:ext cx="158196" cy="122973"/>
            </a:xfrm>
            <a:custGeom>
              <a:avLst/>
              <a:gdLst/>
              <a:ahLst/>
              <a:cxnLst/>
              <a:rect l="l" t="t" r="r" b="b"/>
              <a:pathLst>
                <a:path w="4388" h="3411" fill="none" extrusionOk="0">
                  <a:moveTo>
                    <a:pt x="4388" y="0"/>
                  </a:moveTo>
                  <a:lnTo>
                    <a:pt x="1" y="3411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2"/>
            <p:cNvSpPr/>
            <p:nvPr/>
          </p:nvSpPr>
          <p:spPr>
            <a:xfrm rot="288551">
              <a:off x="7185971" y="3532064"/>
              <a:ext cx="144568" cy="109814"/>
            </a:xfrm>
            <a:custGeom>
              <a:avLst/>
              <a:gdLst/>
              <a:ahLst/>
              <a:cxnLst/>
              <a:rect l="l" t="t" r="r" b="b"/>
              <a:pathLst>
                <a:path w="4010" h="3046" extrusionOk="0">
                  <a:moveTo>
                    <a:pt x="4010" y="1"/>
                  </a:moveTo>
                  <a:lnTo>
                    <a:pt x="0" y="3046"/>
                  </a:ln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2"/>
            <p:cNvSpPr/>
            <p:nvPr/>
          </p:nvSpPr>
          <p:spPr>
            <a:xfrm rot="288551">
              <a:off x="7185971" y="3532064"/>
              <a:ext cx="144568" cy="109814"/>
            </a:xfrm>
            <a:custGeom>
              <a:avLst/>
              <a:gdLst/>
              <a:ahLst/>
              <a:cxnLst/>
              <a:rect l="l" t="t" r="r" b="b"/>
              <a:pathLst>
                <a:path w="4010" h="3046" fill="none" extrusionOk="0">
                  <a:moveTo>
                    <a:pt x="4010" y="1"/>
                  </a:moveTo>
                  <a:lnTo>
                    <a:pt x="0" y="3046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2"/>
            <p:cNvSpPr/>
            <p:nvPr/>
          </p:nvSpPr>
          <p:spPr>
            <a:xfrm rot="288551">
              <a:off x="7172882" y="3505933"/>
              <a:ext cx="143811" cy="111112"/>
            </a:xfrm>
            <a:custGeom>
              <a:avLst/>
              <a:gdLst/>
              <a:ahLst/>
              <a:cxnLst/>
              <a:rect l="l" t="t" r="r" b="b"/>
              <a:pathLst>
                <a:path w="3989" h="3082" extrusionOk="0">
                  <a:moveTo>
                    <a:pt x="3988" y="0"/>
                  </a:moveTo>
                  <a:lnTo>
                    <a:pt x="0" y="3081"/>
                  </a:ln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2"/>
            <p:cNvSpPr/>
            <p:nvPr/>
          </p:nvSpPr>
          <p:spPr>
            <a:xfrm rot="288551">
              <a:off x="7172882" y="3505933"/>
              <a:ext cx="143811" cy="111112"/>
            </a:xfrm>
            <a:custGeom>
              <a:avLst/>
              <a:gdLst/>
              <a:ahLst/>
              <a:cxnLst/>
              <a:rect l="l" t="t" r="r" b="b"/>
              <a:pathLst>
                <a:path w="3989" h="3082" fill="none" extrusionOk="0">
                  <a:moveTo>
                    <a:pt x="3988" y="0"/>
                  </a:moveTo>
                  <a:lnTo>
                    <a:pt x="0" y="3081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2"/>
            <p:cNvSpPr/>
            <p:nvPr/>
          </p:nvSpPr>
          <p:spPr>
            <a:xfrm rot="288551">
              <a:off x="7274121" y="3339835"/>
              <a:ext cx="475381" cy="317690"/>
            </a:xfrm>
            <a:custGeom>
              <a:avLst/>
              <a:gdLst/>
              <a:ahLst/>
              <a:cxnLst/>
              <a:rect l="l" t="t" r="r" b="b"/>
              <a:pathLst>
                <a:path w="13186" h="8812" extrusionOk="0">
                  <a:moveTo>
                    <a:pt x="4016" y="0"/>
                  </a:moveTo>
                  <a:lnTo>
                    <a:pt x="1" y="4247"/>
                  </a:lnTo>
                  <a:lnTo>
                    <a:pt x="3753" y="8812"/>
                  </a:lnTo>
                  <a:lnTo>
                    <a:pt x="6666" y="6902"/>
                  </a:lnTo>
                  <a:lnTo>
                    <a:pt x="13185" y="6405"/>
                  </a:lnTo>
                  <a:lnTo>
                    <a:pt x="401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2"/>
            <p:cNvSpPr/>
            <p:nvPr/>
          </p:nvSpPr>
          <p:spPr>
            <a:xfrm rot="288551">
              <a:off x="7363503" y="3426873"/>
              <a:ext cx="100981" cy="96475"/>
            </a:xfrm>
            <a:custGeom>
              <a:avLst/>
              <a:gdLst/>
              <a:ahLst/>
              <a:cxnLst/>
              <a:rect l="l" t="t" r="r" b="b"/>
              <a:pathLst>
                <a:path w="2801" h="2676" extrusionOk="0">
                  <a:moveTo>
                    <a:pt x="1360" y="1"/>
                  </a:moveTo>
                  <a:cubicBezTo>
                    <a:pt x="1207" y="1"/>
                    <a:pt x="1052" y="27"/>
                    <a:pt x="900" y="83"/>
                  </a:cubicBezTo>
                  <a:cubicBezTo>
                    <a:pt x="392" y="268"/>
                    <a:pt x="46" y="741"/>
                    <a:pt x="24" y="1281"/>
                  </a:cubicBezTo>
                  <a:cubicBezTo>
                    <a:pt x="1" y="1822"/>
                    <a:pt x="305" y="2323"/>
                    <a:pt x="795" y="2550"/>
                  </a:cubicBezTo>
                  <a:cubicBezTo>
                    <a:pt x="976" y="2634"/>
                    <a:pt x="1168" y="2675"/>
                    <a:pt x="1359" y="2675"/>
                  </a:cubicBezTo>
                  <a:cubicBezTo>
                    <a:pt x="1688" y="2675"/>
                    <a:pt x="2012" y="2554"/>
                    <a:pt x="2264" y="2323"/>
                  </a:cubicBezTo>
                  <a:cubicBezTo>
                    <a:pt x="2662" y="1957"/>
                    <a:pt x="2800" y="1387"/>
                    <a:pt x="2615" y="879"/>
                  </a:cubicBezTo>
                  <a:cubicBezTo>
                    <a:pt x="2417" y="337"/>
                    <a:pt x="1905" y="1"/>
                    <a:pt x="1360" y="1"/>
                  </a:cubicBezTo>
                  <a:close/>
                </a:path>
              </a:pathLst>
            </a:custGeom>
            <a:solidFill>
              <a:srgbClr val="FF84B5"/>
            </a:solidFill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2"/>
            <p:cNvSpPr/>
            <p:nvPr/>
          </p:nvSpPr>
          <p:spPr>
            <a:xfrm rot="288551">
              <a:off x="7551958" y="3534849"/>
              <a:ext cx="9410" cy="49607"/>
            </a:xfrm>
            <a:custGeom>
              <a:avLst/>
              <a:gdLst/>
              <a:ahLst/>
              <a:cxnLst/>
              <a:rect l="l" t="t" r="r" b="b"/>
              <a:pathLst>
                <a:path w="261" h="1376" fill="none" extrusionOk="0">
                  <a:moveTo>
                    <a:pt x="260" y="1375"/>
                  </a:moveTo>
                  <a:lnTo>
                    <a:pt x="1" y="0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2"/>
            <p:cNvSpPr/>
            <p:nvPr/>
          </p:nvSpPr>
          <p:spPr>
            <a:xfrm rot="288551">
              <a:off x="7583290" y="3530389"/>
              <a:ext cx="13231" cy="57827"/>
            </a:xfrm>
            <a:custGeom>
              <a:avLst/>
              <a:gdLst/>
              <a:ahLst/>
              <a:cxnLst/>
              <a:rect l="l" t="t" r="r" b="b"/>
              <a:pathLst>
                <a:path w="367" h="1604" fill="none" extrusionOk="0">
                  <a:moveTo>
                    <a:pt x="367" y="1603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2"/>
            <p:cNvSpPr/>
            <p:nvPr/>
          </p:nvSpPr>
          <p:spPr>
            <a:xfrm rot="288551">
              <a:off x="6307241" y="3001076"/>
              <a:ext cx="905264" cy="957936"/>
            </a:xfrm>
            <a:custGeom>
              <a:avLst/>
              <a:gdLst/>
              <a:ahLst/>
              <a:cxnLst/>
              <a:rect l="l" t="t" r="r" b="b"/>
              <a:pathLst>
                <a:path w="25110" h="26571" extrusionOk="0">
                  <a:moveTo>
                    <a:pt x="11159" y="1"/>
                  </a:moveTo>
                  <a:lnTo>
                    <a:pt x="437" y="826"/>
                  </a:lnTo>
                  <a:lnTo>
                    <a:pt x="1" y="6477"/>
                  </a:lnTo>
                  <a:lnTo>
                    <a:pt x="1399" y="6477"/>
                  </a:lnTo>
                  <a:cubicBezTo>
                    <a:pt x="1399" y="6477"/>
                    <a:pt x="2964" y="25046"/>
                    <a:pt x="10431" y="26434"/>
                  </a:cubicBezTo>
                  <a:cubicBezTo>
                    <a:pt x="10933" y="26527"/>
                    <a:pt x="11434" y="26571"/>
                    <a:pt x="11931" y="26571"/>
                  </a:cubicBezTo>
                  <a:cubicBezTo>
                    <a:pt x="18835" y="26571"/>
                    <a:pt x="25109" y="18195"/>
                    <a:pt x="25109" y="18195"/>
                  </a:cubicBezTo>
                  <a:lnTo>
                    <a:pt x="22656" y="15331"/>
                  </a:lnTo>
                  <a:cubicBezTo>
                    <a:pt x="22656" y="15331"/>
                    <a:pt x="18311" y="18501"/>
                    <a:pt x="16306" y="18501"/>
                  </a:cubicBezTo>
                  <a:cubicBezTo>
                    <a:pt x="15965" y="18501"/>
                    <a:pt x="15692" y="18409"/>
                    <a:pt x="15519" y="18195"/>
                  </a:cubicBezTo>
                  <a:cubicBezTo>
                    <a:pt x="14329" y="16719"/>
                    <a:pt x="11620" y="9649"/>
                    <a:pt x="11159" y="1"/>
                  </a:cubicBezTo>
                  <a:close/>
                </a:path>
              </a:pathLst>
            </a:custGeom>
            <a:solidFill>
              <a:srgbClr val="644DB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2"/>
            <p:cNvSpPr/>
            <p:nvPr/>
          </p:nvSpPr>
          <p:spPr>
            <a:xfrm rot="288551">
              <a:off x="6305350" y="3000997"/>
              <a:ext cx="905264" cy="1003037"/>
            </a:xfrm>
            <a:custGeom>
              <a:avLst/>
              <a:gdLst/>
              <a:ahLst/>
              <a:cxnLst/>
              <a:rect l="l" t="t" r="r" b="b"/>
              <a:pathLst>
                <a:path w="25110" h="27822" fill="none" extrusionOk="0">
                  <a:moveTo>
                    <a:pt x="1" y="6477"/>
                  </a:moveTo>
                  <a:lnTo>
                    <a:pt x="1399" y="6477"/>
                  </a:lnTo>
                  <a:cubicBezTo>
                    <a:pt x="1399" y="6477"/>
                    <a:pt x="2964" y="25046"/>
                    <a:pt x="10431" y="26434"/>
                  </a:cubicBezTo>
                  <a:cubicBezTo>
                    <a:pt x="17898" y="27821"/>
                    <a:pt x="25109" y="18195"/>
                    <a:pt x="25109" y="18195"/>
                  </a:cubicBezTo>
                  <a:lnTo>
                    <a:pt x="22656" y="15331"/>
                  </a:lnTo>
                  <a:cubicBezTo>
                    <a:pt x="22656" y="15331"/>
                    <a:pt x="16709" y="19670"/>
                    <a:pt x="15519" y="18195"/>
                  </a:cubicBezTo>
                  <a:cubicBezTo>
                    <a:pt x="14329" y="16719"/>
                    <a:pt x="11620" y="9649"/>
                    <a:pt x="11159" y="1"/>
                  </a:cubicBezTo>
                  <a:lnTo>
                    <a:pt x="437" y="826"/>
                  </a:lnTo>
                </a:path>
              </a:pathLst>
            </a:custGeom>
            <a:noFill/>
            <a:ln w="9525" cap="flat" cmpd="sng">
              <a:solidFill>
                <a:srgbClr val="251F2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288551">
              <a:off x="6550142" y="3009639"/>
              <a:ext cx="216059" cy="265270"/>
            </a:xfrm>
            <a:custGeom>
              <a:avLst/>
              <a:gdLst/>
              <a:ahLst/>
              <a:cxnLst/>
              <a:rect l="l" t="t" r="r" b="b"/>
              <a:pathLst>
                <a:path w="5993" h="7358" fill="none" extrusionOk="0">
                  <a:moveTo>
                    <a:pt x="882" y="0"/>
                  </a:moveTo>
                  <a:cubicBezTo>
                    <a:pt x="882" y="0"/>
                    <a:pt x="1" y="7358"/>
                    <a:pt x="5992" y="6917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2"/>
            <p:cNvSpPr/>
            <p:nvPr/>
          </p:nvSpPr>
          <p:spPr>
            <a:xfrm rot="288551">
              <a:off x="7064915" y="3515843"/>
              <a:ext cx="220277" cy="235744"/>
            </a:xfrm>
            <a:custGeom>
              <a:avLst/>
              <a:gdLst/>
              <a:ahLst/>
              <a:cxnLst/>
              <a:rect l="l" t="t" r="r" b="b"/>
              <a:pathLst>
                <a:path w="6110" h="6539" extrusionOk="0">
                  <a:moveTo>
                    <a:pt x="1735" y="0"/>
                  </a:moveTo>
                  <a:cubicBezTo>
                    <a:pt x="1593" y="0"/>
                    <a:pt x="1451" y="48"/>
                    <a:pt x="1333" y="145"/>
                  </a:cubicBezTo>
                  <a:lnTo>
                    <a:pt x="306" y="997"/>
                  </a:lnTo>
                  <a:cubicBezTo>
                    <a:pt x="38" y="1219"/>
                    <a:pt x="1" y="1614"/>
                    <a:pt x="224" y="1883"/>
                  </a:cubicBezTo>
                  <a:lnTo>
                    <a:pt x="3891" y="6310"/>
                  </a:lnTo>
                  <a:cubicBezTo>
                    <a:pt x="4015" y="6460"/>
                    <a:pt x="4194" y="6538"/>
                    <a:pt x="4375" y="6538"/>
                  </a:cubicBezTo>
                  <a:cubicBezTo>
                    <a:pt x="4516" y="6538"/>
                    <a:pt x="4659" y="6490"/>
                    <a:pt x="4778" y="6392"/>
                  </a:cubicBezTo>
                  <a:lnTo>
                    <a:pt x="5804" y="5542"/>
                  </a:lnTo>
                  <a:cubicBezTo>
                    <a:pt x="6072" y="5320"/>
                    <a:pt x="6109" y="4924"/>
                    <a:pt x="5887" y="4655"/>
                  </a:cubicBezTo>
                  <a:lnTo>
                    <a:pt x="2220" y="229"/>
                  </a:lnTo>
                  <a:cubicBezTo>
                    <a:pt x="2095" y="78"/>
                    <a:pt x="1916" y="0"/>
                    <a:pt x="173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2"/>
            <p:cNvSpPr/>
            <p:nvPr/>
          </p:nvSpPr>
          <p:spPr>
            <a:xfrm rot="288551">
              <a:off x="7064915" y="3513067"/>
              <a:ext cx="220277" cy="241296"/>
            </a:xfrm>
            <a:custGeom>
              <a:avLst/>
              <a:gdLst/>
              <a:ahLst/>
              <a:cxnLst/>
              <a:rect l="l" t="t" r="r" b="b"/>
              <a:pathLst>
                <a:path w="6110" h="6693" fill="none" extrusionOk="0">
                  <a:moveTo>
                    <a:pt x="306" y="1074"/>
                  </a:moveTo>
                  <a:lnTo>
                    <a:pt x="1333" y="222"/>
                  </a:lnTo>
                  <a:cubicBezTo>
                    <a:pt x="1602" y="0"/>
                    <a:pt x="1997" y="37"/>
                    <a:pt x="2220" y="306"/>
                  </a:cubicBezTo>
                  <a:lnTo>
                    <a:pt x="5887" y="4732"/>
                  </a:lnTo>
                  <a:cubicBezTo>
                    <a:pt x="6109" y="5001"/>
                    <a:pt x="6072" y="5397"/>
                    <a:pt x="5804" y="5619"/>
                  </a:cubicBezTo>
                  <a:lnTo>
                    <a:pt x="4778" y="6469"/>
                  </a:lnTo>
                  <a:cubicBezTo>
                    <a:pt x="4508" y="6693"/>
                    <a:pt x="4113" y="6656"/>
                    <a:pt x="3891" y="6387"/>
                  </a:cubicBezTo>
                  <a:lnTo>
                    <a:pt x="224" y="1960"/>
                  </a:lnTo>
                  <a:cubicBezTo>
                    <a:pt x="1" y="1691"/>
                    <a:pt x="38" y="1296"/>
                    <a:pt x="306" y="1074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2"/>
            <p:cNvSpPr/>
            <p:nvPr/>
          </p:nvSpPr>
          <p:spPr>
            <a:xfrm rot="288551">
              <a:off x="7326354" y="1485287"/>
              <a:ext cx="252688" cy="471703"/>
            </a:xfrm>
            <a:custGeom>
              <a:avLst/>
              <a:gdLst/>
              <a:ahLst/>
              <a:cxnLst/>
              <a:rect l="l" t="t" r="r" b="b"/>
              <a:pathLst>
                <a:path w="7009" h="13084" extrusionOk="0">
                  <a:moveTo>
                    <a:pt x="3979" y="1"/>
                  </a:moveTo>
                  <a:cubicBezTo>
                    <a:pt x="3974" y="1"/>
                    <a:pt x="3969" y="1"/>
                    <a:pt x="3964" y="2"/>
                  </a:cubicBezTo>
                  <a:cubicBezTo>
                    <a:pt x="3634" y="68"/>
                    <a:pt x="3073" y="5090"/>
                    <a:pt x="2411" y="6775"/>
                  </a:cubicBezTo>
                  <a:cubicBezTo>
                    <a:pt x="1751" y="8461"/>
                    <a:pt x="0" y="10543"/>
                    <a:pt x="0" y="10543"/>
                  </a:cubicBezTo>
                  <a:cubicBezTo>
                    <a:pt x="0" y="10543"/>
                    <a:pt x="835" y="13083"/>
                    <a:pt x="2232" y="13083"/>
                  </a:cubicBezTo>
                  <a:cubicBezTo>
                    <a:pt x="2739" y="13083"/>
                    <a:pt x="3321" y="12747"/>
                    <a:pt x="3964" y="11831"/>
                  </a:cubicBezTo>
                  <a:cubicBezTo>
                    <a:pt x="6377" y="8395"/>
                    <a:pt x="7008" y="5318"/>
                    <a:pt x="7008" y="5318"/>
                  </a:cubicBezTo>
                  <a:cubicBezTo>
                    <a:pt x="7008" y="5318"/>
                    <a:pt x="4284" y="4207"/>
                    <a:pt x="4373" y="3150"/>
                  </a:cubicBezTo>
                  <a:cubicBezTo>
                    <a:pt x="4460" y="2110"/>
                    <a:pt x="4301" y="1"/>
                    <a:pt x="397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 rot="288551">
              <a:off x="5927784" y="1163446"/>
              <a:ext cx="54042" cy="196807"/>
            </a:xfrm>
            <a:custGeom>
              <a:avLst/>
              <a:gdLst/>
              <a:ahLst/>
              <a:cxnLst/>
              <a:rect l="l" t="t" r="r" b="b"/>
              <a:pathLst>
                <a:path w="1499" h="5459" extrusionOk="0">
                  <a:moveTo>
                    <a:pt x="699" y="1"/>
                  </a:moveTo>
                  <a:cubicBezTo>
                    <a:pt x="276" y="1"/>
                    <a:pt x="1" y="2442"/>
                    <a:pt x="101" y="3831"/>
                  </a:cubicBezTo>
                  <a:cubicBezTo>
                    <a:pt x="183" y="4973"/>
                    <a:pt x="721" y="5459"/>
                    <a:pt x="1095" y="5459"/>
                  </a:cubicBezTo>
                  <a:cubicBezTo>
                    <a:pt x="1259" y="5459"/>
                    <a:pt x="1391" y="5366"/>
                    <a:pt x="1441" y="5195"/>
                  </a:cubicBezTo>
                  <a:cubicBezTo>
                    <a:pt x="1441" y="5195"/>
                    <a:pt x="1499" y="1455"/>
                    <a:pt x="944" y="265"/>
                  </a:cubicBezTo>
                  <a:cubicBezTo>
                    <a:pt x="858" y="82"/>
                    <a:pt x="777" y="1"/>
                    <a:pt x="69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 rot="288551">
              <a:off x="5977876" y="983876"/>
              <a:ext cx="11969" cy="342133"/>
            </a:xfrm>
            <a:custGeom>
              <a:avLst/>
              <a:gdLst/>
              <a:ahLst/>
              <a:cxnLst/>
              <a:rect l="l" t="t" r="r" b="b"/>
              <a:pathLst>
                <a:path w="332" h="9490" extrusionOk="0">
                  <a:moveTo>
                    <a:pt x="332" y="1"/>
                  </a:moveTo>
                  <a:lnTo>
                    <a:pt x="0" y="9489"/>
                  </a:ln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 rot="288551">
              <a:off x="5977876" y="983876"/>
              <a:ext cx="11969" cy="342133"/>
            </a:xfrm>
            <a:custGeom>
              <a:avLst/>
              <a:gdLst/>
              <a:ahLst/>
              <a:cxnLst/>
              <a:rect l="l" t="t" r="r" b="b"/>
              <a:pathLst>
                <a:path w="332" h="9490" fill="none" extrusionOk="0">
                  <a:moveTo>
                    <a:pt x="332" y="1"/>
                  </a:moveTo>
                  <a:lnTo>
                    <a:pt x="0" y="948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 rot="288551">
              <a:off x="5945058" y="872604"/>
              <a:ext cx="117746" cy="214004"/>
            </a:xfrm>
            <a:custGeom>
              <a:avLst/>
              <a:gdLst/>
              <a:ahLst/>
              <a:cxnLst/>
              <a:rect l="l" t="t" r="r" b="b"/>
              <a:pathLst>
                <a:path w="3266" h="5936" fill="none" extrusionOk="0">
                  <a:moveTo>
                    <a:pt x="3266" y="5936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 rot="288551">
              <a:off x="5962073" y="889511"/>
              <a:ext cx="76034" cy="198826"/>
            </a:xfrm>
            <a:custGeom>
              <a:avLst/>
              <a:gdLst/>
              <a:ahLst/>
              <a:cxnLst/>
              <a:rect l="l" t="t" r="r" b="b"/>
              <a:pathLst>
                <a:path w="2109" h="5515" fill="none" extrusionOk="0">
                  <a:moveTo>
                    <a:pt x="2109" y="0"/>
                  </a:moveTo>
                  <a:lnTo>
                    <a:pt x="0" y="5514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2"/>
            <p:cNvSpPr/>
            <p:nvPr/>
          </p:nvSpPr>
          <p:spPr>
            <a:xfrm rot="288551">
              <a:off x="5899020" y="933460"/>
              <a:ext cx="181053" cy="81622"/>
            </a:xfrm>
            <a:custGeom>
              <a:avLst/>
              <a:gdLst/>
              <a:ahLst/>
              <a:cxnLst/>
              <a:rect l="l" t="t" r="r" b="b"/>
              <a:pathLst>
                <a:path w="5022" h="2264" fill="none" extrusionOk="0">
                  <a:moveTo>
                    <a:pt x="5022" y="2263"/>
                  </a:moveTo>
                  <a:lnTo>
                    <a:pt x="1" y="0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2"/>
            <p:cNvSpPr/>
            <p:nvPr/>
          </p:nvSpPr>
          <p:spPr>
            <a:xfrm rot="288551">
              <a:off x="5915040" y="930427"/>
              <a:ext cx="181702" cy="105091"/>
            </a:xfrm>
            <a:custGeom>
              <a:avLst/>
              <a:gdLst/>
              <a:ahLst/>
              <a:cxnLst/>
              <a:rect l="l" t="t" r="r" b="b"/>
              <a:pathLst>
                <a:path w="5040" h="2915" fill="none" extrusionOk="0">
                  <a:moveTo>
                    <a:pt x="5039" y="1"/>
                  </a:moveTo>
                  <a:lnTo>
                    <a:pt x="1" y="2914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2"/>
            <p:cNvSpPr/>
            <p:nvPr/>
          </p:nvSpPr>
          <p:spPr>
            <a:xfrm rot="288551">
              <a:off x="5869883" y="985234"/>
              <a:ext cx="41640" cy="18098"/>
            </a:xfrm>
            <a:custGeom>
              <a:avLst/>
              <a:gdLst/>
              <a:ahLst/>
              <a:cxnLst/>
              <a:rect l="l" t="t" r="r" b="b"/>
              <a:pathLst>
                <a:path w="1155" h="502" fill="none" extrusionOk="0">
                  <a:moveTo>
                    <a:pt x="1154" y="0"/>
                  </a:moveTo>
                  <a:lnTo>
                    <a:pt x="0" y="502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2"/>
            <p:cNvSpPr/>
            <p:nvPr/>
          </p:nvSpPr>
          <p:spPr>
            <a:xfrm rot="288551">
              <a:off x="6087240" y="1106949"/>
              <a:ext cx="34718" cy="54943"/>
            </a:xfrm>
            <a:custGeom>
              <a:avLst/>
              <a:gdLst/>
              <a:ahLst/>
              <a:cxnLst/>
              <a:rect l="l" t="t" r="r" b="b"/>
              <a:pathLst>
                <a:path w="963" h="1524" fill="none" extrusionOk="0">
                  <a:moveTo>
                    <a:pt x="1" y="1"/>
                  </a:moveTo>
                  <a:lnTo>
                    <a:pt x="963" y="1524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2"/>
            <p:cNvSpPr/>
            <p:nvPr/>
          </p:nvSpPr>
          <p:spPr>
            <a:xfrm rot="288551">
              <a:off x="5853809" y="1074889"/>
              <a:ext cx="58801" cy="69400"/>
            </a:xfrm>
            <a:custGeom>
              <a:avLst/>
              <a:gdLst/>
              <a:ahLst/>
              <a:cxnLst/>
              <a:rect l="l" t="t" r="r" b="b"/>
              <a:pathLst>
                <a:path w="1631" h="1925" fill="none" extrusionOk="0">
                  <a:moveTo>
                    <a:pt x="1630" y="0"/>
                  </a:moveTo>
                  <a:lnTo>
                    <a:pt x="0" y="1924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2"/>
            <p:cNvSpPr/>
            <p:nvPr/>
          </p:nvSpPr>
          <p:spPr>
            <a:xfrm rot="288551">
              <a:off x="5892955" y="853037"/>
              <a:ext cx="40270" cy="38431"/>
            </a:xfrm>
            <a:custGeom>
              <a:avLst/>
              <a:gdLst/>
              <a:ahLst/>
              <a:cxnLst/>
              <a:rect l="l" t="t" r="r" b="b"/>
              <a:pathLst>
                <a:path w="1117" h="1066" fill="none" extrusionOk="0">
                  <a:moveTo>
                    <a:pt x="1117" y="1066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2"/>
            <p:cNvSpPr/>
            <p:nvPr/>
          </p:nvSpPr>
          <p:spPr>
            <a:xfrm rot="288551">
              <a:off x="6082695" y="990651"/>
              <a:ext cx="99756" cy="2704"/>
            </a:xfrm>
            <a:custGeom>
              <a:avLst/>
              <a:gdLst/>
              <a:ahLst/>
              <a:cxnLst/>
              <a:rect l="l" t="t" r="r" b="b"/>
              <a:pathLst>
                <a:path w="2767" h="75" fill="none" extrusionOk="0">
                  <a:moveTo>
                    <a:pt x="2767" y="1"/>
                  </a:moveTo>
                  <a:lnTo>
                    <a:pt x="1" y="75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2"/>
            <p:cNvSpPr/>
            <p:nvPr/>
          </p:nvSpPr>
          <p:spPr>
            <a:xfrm rot="288551">
              <a:off x="6182165" y="873008"/>
              <a:ext cx="26066" cy="16980"/>
            </a:xfrm>
            <a:custGeom>
              <a:avLst/>
              <a:gdLst/>
              <a:ahLst/>
              <a:cxnLst/>
              <a:rect l="l" t="t" r="r" b="b"/>
              <a:pathLst>
                <a:path w="723" h="471" fill="none" extrusionOk="0">
                  <a:moveTo>
                    <a:pt x="723" y="1"/>
                  </a:moveTo>
                  <a:lnTo>
                    <a:pt x="0" y="471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2"/>
            <p:cNvSpPr/>
            <p:nvPr/>
          </p:nvSpPr>
          <p:spPr>
            <a:xfrm rot="288551">
              <a:off x="6087970" y="841891"/>
              <a:ext cx="47372" cy="62550"/>
            </a:xfrm>
            <a:custGeom>
              <a:avLst/>
              <a:gdLst/>
              <a:ahLst/>
              <a:cxnLst/>
              <a:rect l="l" t="t" r="r" b="b"/>
              <a:pathLst>
                <a:path w="1314" h="1735" fill="none" extrusionOk="0">
                  <a:moveTo>
                    <a:pt x="1313" y="1"/>
                  </a:moveTo>
                  <a:lnTo>
                    <a:pt x="1" y="1735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2"/>
            <p:cNvSpPr/>
            <p:nvPr/>
          </p:nvSpPr>
          <p:spPr>
            <a:xfrm rot="288551">
              <a:off x="5982978" y="786665"/>
              <a:ext cx="19216" cy="91824"/>
            </a:xfrm>
            <a:custGeom>
              <a:avLst/>
              <a:gdLst/>
              <a:ahLst/>
              <a:cxnLst/>
              <a:rect l="l" t="t" r="r" b="b"/>
              <a:pathLst>
                <a:path w="533" h="2547" fill="none" extrusionOk="0">
                  <a:moveTo>
                    <a:pt x="532" y="2546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2"/>
            <p:cNvSpPr/>
            <p:nvPr/>
          </p:nvSpPr>
          <p:spPr>
            <a:xfrm rot="288551">
              <a:off x="5779527" y="950959"/>
              <a:ext cx="119368" cy="5155"/>
            </a:xfrm>
            <a:custGeom>
              <a:avLst/>
              <a:gdLst/>
              <a:ahLst/>
              <a:cxnLst/>
              <a:rect l="l" t="t" r="r" b="b"/>
              <a:pathLst>
                <a:path w="3311" h="143" fill="none" extrusionOk="0">
                  <a:moveTo>
                    <a:pt x="3311" y="0"/>
                  </a:moveTo>
                  <a:lnTo>
                    <a:pt x="1" y="142"/>
                  </a:lnTo>
                </a:path>
              </a:pathLst>
            </a:custGeom>
            <a:noFill/>
            <a:ln w="9525" cap="flat" cmpd="sng">
              <a:solidFill>
                <a:srgbClr val="FFF597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2"/>
            <p:cNvSpPr/>
            <p:nvPr/>
          </p:nvSpPr>
          <p:spPr>
            <a:xfrm rot="288551">
              <a:off x="5856207" y="1196482"/>
              <a:ext cx="169120" cy="356085"/>
            </a:xfrm>
            <a:custGeom>
              <a:avLst/>
              <a:gdLst/>
              <a:ahLst/>
              <a:cxnLst/>
              <a:rect l="l" t="t" r="r" b="b"/>
              <a:pathLst>
                <a:path w="4691" h="9877" extrusionOk="0">
                  <a:moveTo>
                    <a:pt x="3335" y="0"/>
                  </a:moveTo>
                  <a:cubicBezTo>
                    <a:pt x="2796" y="0"/>
                    <a:pt x="2918" y="4032"/>
                    <a:pt x="2918" y="4032"/>
                  </a:cubicBezTo>
                  <a:lnTo>
                    <a:pt x="168" y="4999"/>
                  </a:lnTo>
                  <a:cubicBezTo>
                    <a:pt x="168" y="4999"/>
                    <a:pt x="1" y="5314"/>
                    <a:pt x="302" y="6461"/>
                  </a:cubicBezTo>
                  <a:cubicBezTo>
                    <a:pt x="604" y="7607"/>
                    <a:pt x="1317" y="9876"/>
                    <a:pt x="1317" y="9876"/>
                  </a:cubicBezTo>
                  <a:cubicBezTo>
                    <a:pt x="1317" y="9876"/>
                    <a:pt x="4529" y="9637"/>
                    <a:pt x="4690" y="8396"/>
                  </a:cubicBezTo>
                  <a:cubicBezTo>
                    <a:pt x="4690" y="8396"/>
                    <a:pt x="4446" y="1726"/>
                    <a:pt x="3602" y="259"/>
                  </a:cubicBezTo>
                  <a:cubicBezTo>
                    <a:pt x="3499" y="79"/>
                    <a:pt x="3411" y="0"/>
                    <a:pt x="333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2"/>
            <p:cNvSpPr/>
            <p:nvPr/>
          </p:nvSpPr>
          <p:spPr>
            <a:xfrm rot="288551">
              <a:off x="5840001" y="1267530"/>
              <a:ext cx="164253" cy="174167"/>
            </a:xfrm>
            <a:custGeom>
              <a:avLst/>
              <a:gdLst/>
              <a:ahLst/>
              <a:cxnLst/>
              <a:rect l="l" t="t" r="r" b="b"/>
              <a:pathLst>
                <a:path w="4556" h="4831" extrusionOk="0">
                  <a:moveTo>
                    <a:pt x="2236" y="0"/>
                  </a:moveTo>
                  <a:cubicBezTo>
                    <a:pt x="2232" y="0"/>
                    <a:pt x="2228" y="1"/>
                    <a:pt x="2224" y="1"/>
                  </a:cubicBezTo>
                  <a:cubicBezTo>
                    <a:pt x="1777" y="52"/>
                    <a:pt x="883" y="992"/>
                    <a:pt x="496" y="1512"/>
                  </a:cubicBezTo>
                  <a:cubicBezTo>
                    <a:pt x="110" y="2032"/>
                    <a:pt x="1" y="2644"/>
                    <a:pt x="402" y="3207"/>
                  </a:cubicBezTo>
                  <a:cubicBezTo>
                    <a:pt x="779" y="3736"/>
                    <a:pt x="2681" y="4830"/>
                    <a:pt x="3117" y="4830"/>
                  </a:cubicBezTo>
                  <a:cubicBezTo>
                    <a:pt x="3144" y="4830"/>
                    <a:pt x="3166" y="4826"/>
                    <a:pt x="3181" y="4817"/>
                  </a:cubicBezTo>
                  <a:cubicBezTo>
                    <a:pt x="3383" y="4699"/>
                    <a:pt x="3676" y="4497"/>
                    <a:pt x="1649" y="2599"/>
                  </a:cubicBezTo>
                  <a:lnTo>
                    <a:pt x="1649" y="2599"/>
                  </a:lnTo>
                  <a:cubicBezTo>
                    <a:pt x="1650" y="2599"/>
                    <a:pt x="3422" y="4174"/>
                    <a:pt x="3879" y="4174"/>
                  </a:cubicBezTo>
                  <a:cubicBezTo>
                    <a:pt x="4165" y="4174"/>
                    <a:pt x="3939" y="3560"/>
                    <a:pt x="2450" y="1567"/>
                  </a:cubicBezTo>
                  <a:lnTo>
                    <a:pt x="2450" y="1567"/>
                  </a:lnTo>
                  <a:cubicBezTo>
                    <a:pt x="2451" y="1569"/>
                    <a:pt x="3790" y="3321"/>
                    <a:pt x="4207" y="3321"/>
                  </a:cubicBezTo>
                  <a:cubicBezTo>
                    <a:pt x="4242" y="3321"/>
                    <a:pt x="4270" y="3308"/>
                    <a:pt x="4291" y="3282"/>
                  </a:cubicBezTo>
                  <a:cubicBezTo>
                    <a:pt x="4555" y="2940"/>
                    <a:pt x="2705" y="0"/>
                    <a:pt x="223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2"/>
            <p:cNvSpPr/>
            <p:nvPr/>
          </p:nvSpPr>
          <p:spPr>
            <a:xfrm rot="288551">
              <a:off x="5822459" y="1568816"/>
              <a:ext cx="1618479" cy="1556470"/>
            </a:xfrm>
            <a:custGeom>
              <a:avLst/>
              <a:gdLst/>
              <a:ahLst/>
              <a:cxnLst/>
              <a:rect l="l" t="t" r="r" b="b"/>
              <a:pathLst>
                <a:path w="44893" h="43173" extrusionOk="0">
                  <a:moveTo>
                    <a:pt x="3503" y="0"/>
                  </a:moveTo>
                  <a:lnTo>
                    <a:pt x="0" y="1346"/>
                  </a:lnTo>
                  <a:cubicBezTo>
                    <a:pt x="397" y="12473"/>
                    <a:pt x="10971" y="24649"/>
                    <a:pt x="10971" y="24649"/>
                  </a:cubicBezTo>
                  <a:lnTo>
                    <a:pt x="9120" y="40223"/>
                  </a:lnTo>
                  <a:cubicBezTo>
                    <a:pt x="12128" y="42544"/>
                    <a:pt x="16541" y="43173"/>
                    <a:pt x="20440" y="43173"/>
                  </a:cubicBezTo>
                  <a:cubicBezTo>
                    <a:pt x="25052" y="43173"/>
                    <a:pt x="28945" y="42293"/>
                    <a:pt x="28945" y="42293"/>
                  </a:cubicBezTo>
                  <a:lnTo>
                    <a:pt x="29649" y="25288"/>
                  </a:lnTo>
                  <a:cubicBezTo>
                    <a:pt x="39605" y="18239"/>
                    <a:pt x="44893" y="7049"/>
                    <a:pt x="44893" y="7049"/>
                  </a:cubicBezTo>
                  <a:lnTo>
                    <a:pt x="41280" y="4494"/>
                  </a:lnTo>
                  <a:cubicBezTo>
                    <a:pt x="41280" y="4494"/>
                    <a:pt x="37140" y="9516"/>
                    <a:pt x="32602" y="13817"/>
                  </a:cubicBezTo>
                  <a:cubicBezTo>
                    <a:pt x="29225" y="17018"/>
                    <a:pt x="25629" y="19770"/>
                    <a:pt x="21342" y="19770"/>
                  </a:cubicBezTo>
                  <a:cubicBezTo>
                    <a:pt x="19869" y="19770"/>
                    <a:pt x="18314" y="19445"/>
                    <a:pt x="16659" y="18701"/>
                  </a:cubicBezTo>
                  <a:cubicBezTo>
                    <a:pt x="10185" y="15794"/>
                    <a:pt x="3503" y="0"/>
                    <a:pt x="3503" y="0"/>
                  </a:cubicBezTo>
                  <a:close/>
                </a:path>
              </a:pathLst>
            </a:custGeom>
            <a:solidFill>
              <a:srgbClr val="DB729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2"/>
            <p:cNvSpPr/>
            <p:nvPr/>
          </p:nvSpPr>
          <p:spPr>
            <a:xfrm rot="288551">
              <a:off x="6050875" y="1661850"/>
              <a:ext cx="11032" cy="477724"/>
            </a:xfrm>
            <a:custGeom>
              <a:avLst/>
              <a:gdLst/>
              <a:ahLst/>
              <a:cxnLst/>
              <a:rect l="l" t="t" r="r" b="b"/>
              <a:pathLst>
                <a:path w="306" h="13251" extrusionOk="0">
                  <a:moveTo>
                    <a:pt x="1" y="0"/>
                  </a:moveTo>
                  <a:lnTo>
                    <a:pt x="1" y="12744"/>
                  </a:lnTo>
                  <a:cubicBezTo>
                    <a:pt x="103" y="12915"/>
                    <a:pt x="204" y="13084"/>
                    <a:pt x="305" y="13250"/>
                  </a:cubicBezTo>
                  <a:lnTo>
                    <a:pt x="305" y="605"/>
                  </a:lnTo>
                  <a:cubicBezTo>
                    <a:pt x="201" y="399"/>
                    <a:pt x="99" y="197"/>
                    <a:pt x="1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2"/>
            <p:cNvSpPr/>
            <p:nvPr/>
          </p:nvSpPr>
          <p:spPr>
            <a:xfrm rot="288551">
              <a:off x="5893927" y="1712710"/>
              <a:ext cx="206722" cy="11032"/>
            </a:xfrm>
            <a:custGeom>
              <a:avLst/>
              <a:gdLst/>
              <a:ahLst/>
              <a:cxnLst/>
              <a:rect l="l" t="t" r="r" b="b"/>
              <a:pathLst>
                <a:path w="5734" h="306" extrusionOk="0">
                  <a:moveTo>
                    <a:pt x="1" y="1"/>
                  </a:moveTo>
                  <a:cubicBezTo>
                    <a:pt x="24" y="101"/>
                    <a:pt x="50" y="203"/>
                    <a:pt x="75" y="305"/>
                  </a:cubicBezTo>
                  <a:lnTo>
                    <a:pt x="5734" y="305"/>
                  </a:lnTo>
                  <a:cubicBezTo>
                    <a:pt x="5679" y="202"/>
                    <a:pt x="5626" y="101"/>
                    <a:pt x="5573" y="1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2"/>
            <p:cNvSpPr/>
            <p:nvPr/>
          </p:nvSpPr>
          <p:spPr>
            <a:xfrm rot="288551">
              <a:off x="5934735" y="1889963"/>
              <a:ext cx="250056" cy="10996"/>
            </a:xfrm>
            <a:custGeom>
              <a:avLst/>
              <a:gdLst/>
              <a:ahLst/>
              <a:cxnLst/>
              <a:rect l="l" t="t" r="r" b="b"/>
              <a:pathLst>
                <a:path w="6936" h="305" extrusionOk="0">
                  <a:moveTo>
                    <a:pt x="0" y="0"/>
                  </a:moveTo>
                  <a:cubicBezTo>
                    <a:pt x="41" y="102"/>
                    <a:pt x="83" y="203"/>
                    <a:pt x="126" y="305"/>
                  </a:cubicBezTo>
                  <a:lnTo>
                    <a:pt x="6935" y="305"/>
                  </a:lnTo>
                  <a:cubicBezTo>
                    <a:pt x="6871" y="203"/>
                    <a:pt x="6807" y="101"/>
                    <a:pt x="6743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2"/>
            <p:cNvSpPr/>
            <p:nvPr/>
          </p:nvSpPr>
          <p:spPr>
            <a:xfrm rot="288551">
              <a:off x="7145853" y="1992377"/>
              <a:ext cx="262386" cy="10996"/>
            </a:xfrm>
            <a:custGeom>
              <a:avLst/>
              <a:gdLst/>
              <a:ahLst/>
              <a:cxnLst/>
              <a:rect l="l" t="t" r="r" b="b"/>
              <a:pathLst>
                <a:path w="7278" h="305" extrusionOk="0">
                  <a:moveTo>
                    <a:pt x="289" y="0"/>
                  </a:moveTo>
                  <a:cubicBezTo>
                    <a:pt x="194" y="101"/>
                    <a:pt x="98" y="203"/>
                    <a:pt x="0" y="305"/>
                  </a:cubicBezTo>
                  <a:lnTo>
                    <a:pt x="7092" y="305"/>
                  </a:lnTo>
                  <a:cubicBezTo>
                    <a:pt x="7155" y="201"/>
                    <a:pt x="7217" y="99"/>
                    <a:pt x="7277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2"/>
            <p:cNvSpPr/>
            <p:nvPr/>
          </p:nvSpPr>
          <p:spPr>
            <a:xfrm rot="288551">
              <a:off x="6158693" y="1897800"/>
              <a:ext cx="10996" cy="436625"/>
            </a:xfrm>
            <a:custGeom>
              <a:avLst/>
              <a:gdLst/>
              <a:ahLst/>
              <a:cxnLst/>
              <a:rect l="l" t="t" r="r" b="b"/>
              <a:pathLst>
                <a:path w="305" h="12111" extrusionOk="0">
                  <a:moveTo>
                    <a:pt x="0" y="1"/>
                  </a:moveTo>
                  <a:lnTo>
                    <a:pt x="0" y="11701"/>
                  </a:lnTo>
                  <a:cubicBezTo>
                    <a:pt x="104" y="11842"/>
                    <a:pt x="206" y="11979"/>
                    <a:pt x="305" y="12111"/>
                  </a:cubicBezTo>
                  <a:lnTo>
                    <a:pt x="305" y="484"/>
                  </a:lnTo>
                  <a:cubicBezTo>
                    <a:pt x="202" y="324"/>
                    <a:pt x="101" y="162"/>
                    <a:pt x="0" y="1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2"/>
            <p:cNvSpPr/>
            <p:nvPr/>
          </p:nvSpPr>
          <p:spPr>
            <a:xfrm rot="288551">
              <a:off x="6096849" y="2970163"/>
              <a:ext cx="721" cy="6706"/>
            </a:xfrm>
            <a:custGeom>
              <a:avLst/>
              <a:gdLst/>
              <a:ahLst/>
              <a:cxnLst/>
              <a:rect l="l" t="t" r="r" b="b"/>
              <a:pathLst>
                <a:path w="20" h="186" extrusionOk="0">
                  <a:moveTo>
                    <a:pt x="20" y="1"/>
                  </a:moveTo>
                  <a:lnTo>
                    <a:pt x="0" y="171"/>
                  </a:lnTo>
                  <a:cubicBezTo>
                    <a:pt x="6" y="176"/>
                    <a:pt x="13" y="181"/>
                    <a:pt x="20" y="186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FFBDB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2"/>
            <p:cNvSpPr/>
            <p:nvPr/>
          </p:nvSpPr>
          <p:spPr>
            <a:xfrm rot="288551">
              <a:off x="6962584" y="2145225"/>
              <a:ext cx="321655" cy="11032"/>
            </a:xfrm>
            <a:custGeom>
              <a:avLst/>
              <a:gdLst/>
              <a:ahLst/>
              <a:cxnLst/>
              <a:rect l="l" t="t" r="r" b="b"/>
              <a:pathLst>
                <a:path w="8922" h="306" extrusionOk="0">
                  <a:moveTo>
                    <a:pt x="345" y="1"/>
                  </a:moveTo>
                  <a:cubicBezTo>
                    <a:pt x="230" y="104"/>
                    <a:pt x="115" y="206"/>
                    <a:pt x="1" y="305"/>
                  </a:cubicBezTo>
                  <a:lnTo>
                    <a:pt x="8692" y="305"/>
                  </a:lnTo>
                  <a:cubicBezTo>
                    <a:pt x="8769" y="204"/>
                    <a:pt x="8846" y="102"/>
                    <a:pt x="8921" y="1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2"/>
            <p:cNvSpPr/>
            <p:nvPr/>
          </p:nvSpPr>
          <p:spPr>
            <a:xfrm rot="288551">
              <a:off x="5999344" y="2062911"/>
              <a:ext cx="291408" cy="11032"/>
            </a:xfrm>
            <a:custGeom>
              <a:avLst/>
              <a:gdLst/>
              <a:ahLst/>
              <a:cxnLst/>
              <a:rect l="l" t="t" r="r" b="b"/>
              <a:pathLst>
                <a:path w="8083" h="306" extrusionOk="0">
                  <a:moveTo>
                    <a:pt x="1" y="1"/>
                  </a:moveTo>
                  <a:cubicBezTo>
                    <a:pt x="57" y="103"/>
                    <a:pt x="112" y="205"/>
                    <a:pt x="169" y="305"/>
                  </a:cubicBezTo>
                  <a:lnTo>
                    <a:pt x="8083" y="305"/>
                  </a:lnTo>
                  <a:cubicBezTo>
                    <a:pt x="7996" y="205"/>
                    <a:pt x="7910" y="104"/>
                    <a:pt x="7824" y="1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2"/>
            <p:cNvSpPr/>
            <p:nvPr/>
          </p:nvSpPr>
          <p:spPr>
            <a:xfrm rot="288551">
              <a:off x="6246602" y="2081577"/>
              <a:ext cx="11032" cy="972284"/>
            </a:xfrm>
            <a:custGeom>
              <a:avLst/>
              <a:gdLst/>
              <a:ahLst/>
              <a:cxnLst/>
              <a:rect l="l" t="t" r="r" b="b"/>
              <a:pathLst>
                <a:path w="306" h="26969" extrusionOk="0">
                  <a:moveTo>
                    <a:pt x="1" y="0"/>
                  </a:moveTo>
                  <a:lnTo>
                    <a:pt x="1" y="26859"/>
                  </a:lnTo>
                  <a:cubicBezTo>
                    <a:pt x="101" y="26896"/>
                    <a:pt x="203" y="26933"/>
                    <a:pt x="305" y="26968"/>
                  </a:cubicBezTo>
                  <a:lnTo>
                    <a:pt x="305" y="350"/>
                  </a:lnTo>
                  <a:cubicBezTo>
                    <a:pt x="203" y="235"/>
                    <a:pt x="101" y="118"/>
                    <a:pt x="1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2"/>
            <p:cNvSpPr/>
            <p:nvPr/>
          </p:nvSpPr>
          <p:spPr>
            <a:xfrm rot="288551">
              <a:off x="6390386" y="2221725"/>
              <a:ext cx="10996" cy="877576"/>
            </a:xfrm>
            <a:custGeom>
              <a:avLst/>
              <a:gdLst/>
              <a:ahLst/>
              <a:cxnLst/>
              <a:rect l="l" t="t" r="r" b="b"/>
              <a:pathLst>
                <a:path w="305" h="24342" extrusionOk="0">
                  <a:moveTo>
                    <a:pt x="0" y="0"/>
                  </a:moveTo>
                  <a:lnTo>
                    <a:pt x="0" y="24304"/>
                  </a:lnTo>
                  <a:cubicBezTo>
                    <a:pt x="102" y="24317"/>
                    <a:pt x="203" y="24330"/>
                    <a:pt x="305" y="24341"/>
                  </a:cubicBezTo>
                  <a:lnTo>
                    <a:pt x="305" y="138"/>
                  </a:lnTo>
                  <a:cubicBezTo>
                    <a:pt x="253" y="116"/>
                    <a:pt x="204" y="97"/>
                    <a:pt x="153" y="73"/>
                  </a:cubicBezTo>
                  <a:cubicBezTo>
                    <a:pt x="101" y="51"/>
                    <a:pt x="51" y="25"/>
                    <a:pt x="0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2"/>
            <p:cNvSpPr/>
            <p:nvPr/>
          </p:nvSpPr>
          <p:spPr>
            <a:xfrm rot="288551">
              <a:off x="6077449" y="2227434"/>
              <a:ext cx="421952" cy="10996"/>
            </a:xfrm>
            <a:custGeom>
              <a:avLst/>
              <a:gdLst/>
              <a:ahLst/>
              <a:cxnLst/>
              <a:rect l="l" t="t" r="r" b="b"/>
              <a:pathLst>
                <a:path w="11704" h="305" extrusionOk="0">
                  <a:moveTo>
                    <a:pt x="1" y="0"/>
                  </a:moveTo>
                  <a:cubicBezTo>
                    <a:pt x="68" y="103"/>
                    <a:pt x="136" y="205"/>
                    <a:pt x="202" y="305"/>
                  </a:cubicBezTo>
                  <a:lnTo>
                    <a:pt x="11704" y="305"/>
                  </a:lnTo>
                  <a:cubicBezTo>
                    <a:pt x="11391" y="219"/>
                    <a:pt x="11073" y="116"/>
                    <a:pt x="10753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2"/>
            <p:cNvSpPr/>
            <p:nvPr/>
          </p:nvSpPr>
          <p:spPr>
            <a:xfrm rot="288551">
              <a:off x="6697717" y="2280790"/>
              <a:ext cx="449784" cy="10996"/>
            </a:xfrm>
            <a:custGeom>
              <a:avLst/>
              <a:gdLst/>
              <a:ahLst/>
              <a:cxnLst/>
              <a:rect l="l" t="t" r="r" b="b"/>
              <a:pathLst>
                <a:path w="12476" h="305" extrusionOk="0">
                  <a:moveTo>
                    <a:pt x="941" y="0"/>
                  </a:moveTo>
                  <a:cubicBezTo>
                    <a:pt x="631" y="115"/>
                    <a:pt x="317" y="216"/>
                    <a:pt x="0" y="305"/>
                  </a:cubicBezTo>
                  <a:lnTo>
                    <a:pt x="12199" y="305"/>
                  </a:lnTo>
                  <a:cubicBezTo>
                    <a:pt x="12292" y="203"/>
                    <a:pt x="12383" y="102"/>
                    <a:pt x="12475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2"/>
            <p:cNvSpPr/>
            <p:nvPr/>
          </p:nvSpPr>
          <p:spPr>
            <a:xfrm rot="288551">
              <a:off x="6159225" y="2384946"/>
              <a:ext cx="843795" cy="10996"/>
            </a:xfrm>
            <a:custGeom>
              <a:avLst/>
              <a:gdLst/>
              <a:ahLst/>
              <a:cxnLst/>
              <a:rect l="l" t="t" r="r" b="b"/>
              <a:pathLst>
                <a:path w="23405" h="305" extrusionOk="0">
                  <a:moveTo>
                    <a:pt x="0" y="0"/>
                  </a:moveTo>
                  <a:cubicBezTo>
                    <a:pt x="81" y="105"/>
                    <a:pt x="160" y="208"/>
                    <a:pt x="235" y="305"/>
                  </a:cubicBezTo>
                  <a:lnTo>
                    <a:pt x="23055" y="305"/>
                  </a:lnTo>
                  <a:cubicBezTo>
                    <a:pt x="23173" y="204"/>
                    <a:pt x="23290" y="102"/>
                    <a:pt x="23405" y="0"/>
                  </a:cubicBez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2"/>
            <p:cNvSpPr/>
            <p:nvPr/>
          </p:nvSpPr>
          <p:spPr>
            <a:xfrm rot="288551">
              <a:off x="6191431" y="2527654"/>
              <a:ext cx="681742" cy="11032"/>
            </a:xfrm>
            <a:custGeom>
              <a:avLst/>
              <a:gdLst/>
              <a:ahLst/>
              <a:cxnLst/>
              <a:rect l="l" t="t" r="r" b="b"/>
              <a:pathLst>
                <a:path w="18910" h="306" extrusionOk="0">
                  <a:moveTo>
                    <a:pt x="36" y="1"/>
                  </a:moveTo>
                  <a:lnTo>
                    <a:pt x="0" y="306"/>
                  </a:lnTo>
                  <a:lnTo>
                    <a:pt x="18897" y="306"/>
                  </a:lnTo>
                  <a:lnTo>
                    <a:pt x="18909" y="1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2"/>
            <p:cNvSpPr/>
            <p:nvPr/>
          </p:nvSpPr>
          <p:spPr>
            <a:xfrm rot="288551">
              <a:off x="6162996" y="2666781"/>
              <a:ext cx="692593" cy="10996"/>
            </a:xfrm>
            <a:custGeom>
              <a:avLst/>
              <a:gdLst/>
              <a:ahLst/>
              <a:cxnLst/>
              <a:rect l="l" t="t" r="r" b="b"/>
              <a:pathLst>
                <a:path w="19211" h="305" extrusionOk="0">
                  <a:moveTo>
                    <a:pt x="36" y="0"/>
                  </a:moveTo>
                  <a:lnTo>
                    <a:pt x="0" y="305"/>
                  </a:lnTo>
                  <a:lnTo>
                    <a:pt x="19198" y="305"/>
                  </a:lnTo>
                  <a:lnTo>
                    <a:pt x="19211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2"/>
            <p:cNvSpPr/>
            <p:nvPr/>
          </p:nvSpPr>
          <p:spPr>
            <a:xfrm rot="288551">
              <a:off x="6136959" y="2794133"/>
              <a:ext cx="702544" cy="10996"/>
            </a:xfrm>
            <a:custGeom>
              <a:avLst/>
              <a:gdLst/>
              <a:ahLst/>
              <a:cxnLst/>
              <a:rect l="l" t="t" r="r" b="b"/>
              <a:pathLst>
                <a:path w="19487" h="305" extrusionOk="0">
                  <a:moveTo>
                    <a:pt x="36" y="0"/>
                  </a:moveTo>
                  <a:lnTo>
                    <a:pt x="0" y="305"/>
                  </a:lnTo>
                  <a:lnTo>
                    <a:pt x="19474" y="305"/>
                  </a:lnTo>
                  <a:lnTo>
                    <a:pt x="19487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2"/>
            <p:cNvSpPr/>
            <p:nvPr/>
          </p:nvSpPr>
          <p:spPr>
            <a:xfrm rot="288551">
              <a:off x="6111747" y="2917237"/>
              <a:ext cx="712206" cy="11032"/>
            </a:xfrm>
            <a:custGeom>
              <a:avLst/>
              <a:gdLst/>
              <a:ahLst/>
              <a:cxnLst/>
              <a:rect l="l" t="t" r="r" b="b"/>
              <a:pathLst>
                <a:path w="19755" h="306" extrusionOk="0">
                  <a:moveTo>
                    <a:pt x="38" y="1"/>
                  </a:moveTo>
                  <a:lnTo>
                    <a:pt x="1" y="306"/>
                  </a:lnTo>
                  <a:lnTo>
                    <a:pt x="19742" y="306"/>
                  </a:lnTo>
                  <a:lnTo>
                    <a:pt x="19755" y="1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2"/>
            <p:cNvSpPr/>
            <p:nvPr/>
          </p:nvSpPr>
          <p:spPr>
            <a:xfrm rot="288551">
              <a:off x="6136011" y="3036985"/>
              <a:ext cx="673017" cy="10996"/>
            </a:xfrm>
            <a:custGeom>
              <a:avLst/>
              <a:gdLst/>
              <a:ahLst/>
              <a:cxnLst/>
              <a:rect l="l" t="t" r="r" b="b"/>
              <a:pathLst>
                <a:path w="18668" h="305" extrusionOk="0">
                  <a:moveTo>
                    <a:pt x="0" y="0"/>
                  </a:moveTo>
                  <a:cubicBezTo>
                    <a:pt x="187" y="106"/>
                    <a:pt x="376" y="208"/>
                    <a:pt x="569" y="305"/>
                  </a:cubicBezTo>
                  <a:lnTo>
                    <a:pt x="18654" y="305"/>
                  </a:lnTo>
                  <a:lnTo>
                    <a:pt x="18668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2"/>
            <p:cNvSpPr/>
            <p:nvPr/>
          </p:nvSpPr>
          <p:spPr>
            <a:xfrm rot="288551">
              <a:off x="6596516" y="2277324"/>
              <a:ext cx="10996" cy="845093"/>
            </a:xfrm>
            <a:custGeom>
              <a:avLst/>
              <a:gdLst/>
              <a:ahLst/>
              <a:cxnLst/>
              <a:rect l="l" t="t" r="r" b="b"/>
              <a:pathLst>
                <a:path w="305" h="23441" extrusionOk="0">
                  <a:moveTo>
                    <a:pt x="305" y="0"/>
                  </a:moveTo>
                  <a:cubicBezTo>
                    <a:pt x="204" y="14"/>
                    <a:pt x="103" y="28"/>
                    <a:pt x="0" y="37"/>
                  </a:cubicBezTo>
                  <a:lnTo>
                    <a:pt x="0" y="23441"/>
                  </a:lnTo>
                  <a:cubicBezTo>
                    <a:pt x="103" y="23436"/>
                    <a:pt x="204" y="23430"/>
                    <a:pt x="305" y="23424"/>
                  </a:cubicBezTo>
                  <a:lnTo>
                    <a:pt x="305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2"/>
            <p:cNvSpPr/>
            <p:nvPr/>
          </p:nvSpPr>
          <p:spPr>
            <a:xfrm rot="288551">
              <a:off x="6727739" y="2248726"/>
              <a:ext cx="11032" cy="873033"/>
            </a:xfrm>
            <a:custGeom>
              <a:avLst/>
              <a:gdLst/>
              <a:ahLst/>
              <a:cxnLst/>
              <a:rect l="l" t="t" r="r" b="b"/>
              <a:pathLst>
                <a:path w="306" h="24216" extrusionOk="0">
                  <a:moveTo>
                    <a:pt x="305" y="0"/>
                  </a:moveTo>
                  <a:cubicBezTo>
                    <a:pt x="204" y="49"/>
                    <a:pt x="103" y="98"/>
                    <a:pt x="1" y="144"/>
                  </a:cubicBezTo>
                  <a:lnTo>
                    <a:pt x="1" y="24216"/>
                  </a:lnTo>
                  <a:cubicBezTo>
                    <a:pt x="105" y="24202"/>
                    <a:pt x="207" y="24189"/>
                    <a:pt x="305" y="24174"/>
                  </a:cubicBezTo>
                  <a:lnTo>
                    <a:pt x="305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2"/>
            <p:cNvSpPr/>
            <p:nvPr/>
          </p:nvSpPr>
          <p:spPr>
            <a:xfrm rot="288551">
              <a:off x="6919270" y="2155129"/>
              <a:ext cx="11032" cy="331822"/>
            </a:xfrm>
            <a:custGeom>
              <a:avLst/>
              <a:gdLst/>
              <a:ahLst/>
              <a:cxnLst/>
              <a:rect l="l" t="t" r="r" b="b"/>
              <a:pathLst>
                <a:path w="306" h="9204" extrusionOk="0">
                  <a:moveTo>
                    <a:pt x="305" y="0"/>
                  </a:moveTo>
                  <a:cubicBezTo>
                    <a:pt x="203" y="86"/>
                    <a:pt x="102" y="171"/>
                    <a:pt x="1" y="255"/>
                  </a:cubicBezTo>
                  <a:lnTo>
                    <a:pt x="1" y="9204"/>
                  </a:lnTo>
                  <a:cubicBezTo>
                    <a:pt x="101" y="9128"/>
                    <a:pt x="204" y="9054"/>
                    <a:pt x="305" y="8977"/>
                  </a:cubicBezTo>
                  <a:lnTo>
                    <a:pt x="305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2"/>
            <p:cNvSpPr/>
            <p:nvPr/>
          </p:nvSpPr>
          <p:spPr>
            <a:xfrm rot="288551">
              <a:off x="7078740" y="2027542"/>
              <a:ext cx="10996" cy="345522"/>
            </a:xfrm>
            <a:custGeom>
              <a:avLst/>
              <a:gdLst/>
              <a:ahLst/>
              <a:cxnLst/>
              <a:rect l="l" t="t" r="r" b="b"/>
              <a:pathLst>
                <a:path w="305" h="9584" extrusionOk="0">
                  <a:moveTo>
                    <a:pt x="305" y="1"/>
                  </a:moveTo>
                  <a:cubicBezTo>
                    <a:pt x="204" y="104"/>
                    <a:pt x="102" y="207"/>
                    <a:pt x="0" y="310"/>
                  </a:cubicBezTo>
                  <a:lnTo>
                    <a:pt x="0" y="9583"/>
                  </a:lnTo>
                  <a:cubicBezTo>
                    <a:pt x="101" y="9484"/>
                    <a:pt x="205" y="9388"/>
                    <a:pt x="305" y="9289"/>
                  </a:cubicBezTo>
                  <a:lnTo>
                    <a:pt x="305" y="1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2"/>
            <p:cNvSpPr/>
            <p:nvPr/>
          </p:nvSpPr>
          <p:spPr>
            <a:xfrm rot="288551">
              <a:off x="7246858" y="1875002"/>
              <a:ext cx="11032" cy="341159"/>
            </a:xfrm>
            <a:custGeom>
              <a:avLst/>
              <a:gdLst/>
              <a:ahLst/>
              <a:cxnLst/>
              <a:rect l="l" t="t" r="r" b="b"/>
              <a:pathLst>
                <a:path w="306" h="9463" extrusionOk="0">
                  <a:moveTo>
                    <a:pt x="305" y="0"/>
                  </a:moveTo>
                  <a:cubicBezTo>
                    <a:pt x="206" y="113"/>
                    <a:pt x="105" y="227"/>
                    <a:pt x="1" y="344"/>
                  </a:cubicBezTo>
                  <a:lnTo>
                    <a:pt x="1" y="9462"/>
                  </a:lnTo>
                  <a:cubicBezTo>
                    <a:pt x="104" y="9334"/>
                    <a:pt x="205" y="9205"/>
                    <a:pt x="305" y="9077"/>
                  </a:cubicBezTo>
                  <a:lnTo>
                    <a:pt x="305" y="0"/>
                  </a:lnTo>
                  <a:close/>
                </a:path>
              </a:pathLst>
            </a:custGeom>
            <a:solidFill>
              <a:srgbClr val="FAD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2"/>
            <p:cNvSpPr/>
            <p:nvPr/>
          </p:nvSpPr>
          <p:spPr>
            <a:xfrm rot="288551">
              <a:off x="6471378" y="2269440"/>
              <a:ext cx="52383" cy="844408"/>
            </a:xfrm>
            <a:custGeom>
              <a:avLst/>
              <a:gdLst/>
              <a:ahLst/>
              <a:cxnLst/>
              <a:rect l="l" t="t" r="r" b="b"/>
              <a:pathLst>
                <a:path w="1453" h="23422" fill="none" extrusionOk="0">
                  <a:moveTo>
                    <a:pt x="1453" y="0"/>
                  </a:moveTo>
                  <a:lnTo>
                    <a:pt x="1" y="23422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2"/>
            <p:cNvSpPr/>
            <p:nvPr/>
          </p:nvSpPr>
          <p:spPr>
            <a:xfrm rot="288551">
              <a:off x="5819261" y="1568682"/>
              <a:ext cx="1618479" cy="1632756"/>
            </a:xfrm>
            <a:custGeom>
              <a:avLst/>
              <a:gdLst/>
              <a:ahLst/>
              <a:cxnLst/>
              <a:rect l="l" t="t" r="r" b="b"/>
              <a:pathLst>
                <a:path w="44893" h="45289" fill="none" extrusionOk="0">
                  <a:moveTo>
                    <a:pt x="10971" y="24649"/>
                  </a:moveTo>
                  <a:cubicBezTo>
                    <a:pt x="10971" y="24649"/>
                    <a:pt x="397" y="12473"/>
                    <a:pt x="0" y="1346"/>
                  </a:cubicBezTo>
                  <a:lnTo>
                    <a:pt x="3503" y="0"/>
                  </a:lnTo>
                  <a:cubicBezTo>
                    <a:pt x="3503" y="0"/>
                    <a:pt x="10185" y="15794"/>
                    <a:pt x="16659" y="18701"/>
                  </a:cubicBezTo>
                  <a:cubicBezTo>
                    <a:pt x="23131" y="21610"/>
                    <a:pt x="28064" y="18118"/>
                    <a:pt x="32602" y="13817"/>
                  </a:cubicBezTo>
                  <a:cubicBezTo>
                    <a:pt x="37140" y="9516"/>
                    <a:pt x="41280" y="4494"/>
                    <a:pt x="41280" y="4494"/>
                  </a:cubicBezTo>
                  <a:lnTo>
                    <a:pt x="44893" y="7049"/>
                  </a:lnTo>
                  <a:cubicBezTo>
                    <a:pt x="44893" y="7049"/>
                    <a:pt x="39605" y="18239"/>
                    <a:pt x="29649" y="25288"/>
                  </a:cubicBezTo>
                  <a:lnTo>
                    <a:pt x="28945" y="42293"/>
                  </a:lnTo>
                  <a:cubicBezTo>
                    <a:pt x="28945" y="42293"/>
                    <a:pt x="15684" y="45289"/>
                    <a:pt x="9120" y="4022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2"/>
            <p:cNvSpPr/>
            <p:nvPr/>
          </p:nvSpPr>
          <p:spPr>
            <a:xfrm rot="288551">
              <a:off x="6393047" y="2195366"/>
              <a:ext cx="321944" cy="216131"/>
            </a:xfrm>
            <a:custGeom>
              <a:avLst/>
              <a:gdLst/>
              <a:ahLst/>
              <a:cxnLst/>
              <a:rect l="l" t="t" r="r" b="b"/>
              <a:pathLst>
                <a:path w="8930" h="5995" extrusionOk="0">
                  <a:moveTo>
                    <a:pt x="3220" y="0"/>
                  </a:moveTo>
                  <a:lnTo>
                    <a:pt x="567" y="917"/>
                  </a:lnTo>
                  <a:cubicBezTo>
                    <a:pt x="0" y="2487"/>
                    <a:pt x="656" y="5169"/>
                    <a:pt x="656" y="5169"/>
                  </a:cubicBezTo>
                  <a:lnTo>
                    <a:pt x="4202" y="3913"/>
                  </a:lnTo>
                  <a:lnTo>
                    <a:pt x="7211" y="5995"/>
                  </a:lnTo>
                  <a:cubicBezTo>
                    <a:pt x="8929" y="3715"/>
                    <a:pt x="8884" y="1732"/>
                    <a:pt x="8884" y="1732"/>
                  </a:cubicBezTo>
                  <a:lnTo>
                    <a:pt x="6815" y="213"/>
                  </a:lnTo>
                  <a:lnTo>
                    <a:pt x="3220" y="0"/>
                  </a:lnTo>
                  <a:close/>
                </a:path>
              </a:pathLst>
            </a:custGeom>
            <a:solidFill>
              <a:srgbClr val="FADD5C"/>
            </a:solidFill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2"/>
            <p:cNvSpPr/>
            <p:nvPr/>
          </p:nvSpPr>
          <p:spPr>
            <a:xfrm rot="288551">
              <a:off x="6281557" y="2424478"/>
              <a:ext cx="156501" cy="160864"/>
            </a:xfrm>
            <a:custGeom>
              <a:avLst/>
              <a:gdLst/>
              <a:ahLst/>
              <a:cxnLst/>
              <a:rect l="l" t="t" r="r" b="b"/>
              <a:pathLst>
                <a:path w="4341" h="4462" extrusionOk="0">
                  <a:moveTo>
                    <a:pt x="1" y="0"/>
                  </a:moveTo>
                  <a:lnTo>
                    <a:pt x="1" y="2328"/>
                  </a:lnTo>
                  <a:cubicBezTo>
                    <a:pt x="1" y="3501"/>
                    <a:pt x="961" y="4462"/>
                    <a:pt x="2134" y="4462"/>
                  </a:cubicBezTo>
                  <a:lnTo>
                    <a:pt x="2207" y="4462"/>
                  </a:lnTo>
                  <a:cubicBezTo>
                    <a:pt x="3380" y="4462"/>
                    <a:pt x="4340" y="3501"/>
                    <a:pt x="4340" y="2328"/>
                  </a:cubicBezTo>
                  <a:lnTo>
                    <a:pt x="4340" y="0"/>
                  </a:lnTo>
                  <a:close/>
                </a:path>
              </a:pathLst>
            </a:custGeom>
            <a:solidFill>
              <a:srgbClr val="FADD5C"/>
            </a:solidFill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2"/>
            <p:cNvSpPr/>
            <p:nvPr/>
          </p:nvSpPr>
          <p:spPr>
            <a:xfrm rot="288551">
              <a:off x="6284578" y="2468984"/>
              <a:ext cx="156501" cy="36"/>
            </a:xfrm>
            <a:custGeom>
              <a:avLst/>
              <a:gdLst/>
              <a:ahLst/>
              <a:cxnLst/>
              <a:rect l="l" t="t" r="r" b="b"/>
              <a:pathLst>
                <a:path w="4341" h="1" fill="none" extrusionOk="0">
                  <a:moveTo>
                    <a:pt x="1" y="0"/>
                  </a:moveTo>
                  <a:lnTo>
                    <a:pt x="434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2"/>
            <p:cNvSpPr/>
            <p:nvPr/>
          </p:nvSpPr>
          <p:spPr>
            <a:xfrm rot="288551">
              <a:off x="5980940" y="1547349"/>
              <a:ext cx="38756" cy="38792"/>
            </a:xfrm>
            <a:custGeom>
              <a:avLst/>
              <a:gdLst/>
              <a:ahLst/>
              <a:cxnLst/>
              <a:rect l="l" t="t" r="r" b="b"/>
              <a:pathLst>
                <a:path w="1075" h="1076" extrusionOk="0">
                  <a:moveTo>
                    <a:pt x="538" y="1"/>
                  </a:moveTo>
                  <a:cubicBezTo>
                    <a:pt x="241" y="1"/>
                    <a:pt x="1" y="242"/>
                    <a:pt x="1" y="538"/>
                  </a:cubicBezTo>
                  <a:cubicBezTo>
                    <a:pt x="1" y="835"/>
                    <a:pt x="241" y="1075"/>
                    <a:pt x="538" y="1075"/>
                  </a:cubicBezTo>
                  <a:cubicBezTo>
                    <a:pt x="835" y="1075"/>
                    <a:pt x="1074" y="835"/>
                    <a:pt x="1074" y="538"/>
                  </a:cubicBezTo>
                  <a:cubicBezTo>
                    <a:pt x="1074" y="242"/>
                    <a:pt x="835" y="1"/>
                    <a:pt x="53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2"/>
            <p:cNvSpPr/>
            <p:nvPr/>
          </p:nvSpPr>
          <p:spPr>
            <a:xfrm rot="288551">
              <a:off x="7339516" y="1832814"/>
              <a:ext cx="38720" cy="38756"/>
            </a:xfrm>
            <a:custGeom>
              <a:avLst/>
              <a:gdLst/>
              <a:ahLst/>
              <a:cxnLst/>
              <a:rect l="l" t="t" r="r" b="b"/>
              <a:pathLst>
                <a:path w="1074" h="1075" extrusionOk="0">
                  <a:moveTo>
                    <a:pt x="538" y="1"/>
                  </a:moveTo>
                  <a:cubicBezTo>
                    <a:pt x="241" y="1"/>
                    <a:pt x="0" y="241"/>
                    <a:pt x="0" y="537"/>
                  </a:cubicBezTo>
                  <a:cubicBezTo>
                    <a:pt x="0" y="834"/>
                    <a:pt x="241" y="1074"/>
                    <a:pt x="538" y="1074"/>
                  </a:cubicBezTo>
                  <a:cubicBezTo>
                    <a:pt x="834" y="1074"/>
                    <a:pt x="1074" y="833"/>
                    <a:pt x="1074" y="537"/>
                  </a:cubicBezTo>
                  <a:cubicBezTo>
                    <a:pt x="1074" y="241"/>
                    <a:pt x="834" y="1"/>
                    <a:pt x="53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2"/>
            <p:cNvSpPr/>
            <p:nvPr/>
          </p:nvSpPr>
          <p:spPr>
            <a:xfrm rot="288551">
              <a:off x="7278359" y="1871038"/>
              <a:ext cx="142766" cy="115799"/>
            </a:xfrm>
            <a:custGeom>
              <a:avLst/>
              <a:gdLst/>
              <a:ahLst/>
              <a:cxnLst/>
              <a:rect l="l" t="t" r="r" b="b"/>
              <a:pathLst>
                <a:path w="3960" h="3212" fill="none" extrusionOk="0">
                  <a:moveTo>
                    <a:pt x="0" y="0"/>
                  </a:moveTo>
                  <a:cubicBezTo>
                    <a:pt x="0" y="0"/>
                    <a:pt x="1485" y="1523"/>
                    <a:pt x="3959" y="3211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2"/>
            <p:cNvSpPr/>
            <p:nvPr/>
          </p:nvSpPr>
          <p:spPr>
            <a:xfrm rot="288551">
              <a:off x="5892011" y="1598762"/>
              <a:ext cx="154374" cy="68102"/>
            </a:xfrm>
            <a:custGeom>
              <a:avLst/>
              <a:gdLst/>
              <a:ahLst/>
              <a:cxnLst/>
              <a:rect l="l" t="t" r="r" b="b"/>
              <a:pathLst>
                <a:path w="4282" h="1889" fill="none" extrusionOk="0">
                  <a:moveTo>
                    <a:pt x="1" y="1889"/>
                  </a:moveTo>
                  <a:cubicBezTo>
                    <a:pt x="1" y="1889"/>
                    <a:pt x="3410" y="482"/>
                    <a:pt x="4282" y="0"/>
                  </a:cubicBez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2"/>
            <p:cNvSpPr/>
            <p:nvPr/>
          </p:nvSpPr>
          <p:spPr>
            <a:xfrm rot="288551">
              <a:off x="6760818" y="1996594"/>
              <a:ext cx="109670" cy="103145"/>
            </a:xfrm>
            <a:custGeom>
              <a:avLst/>
              <a:gdLst/>
              <a:ahLst/>
              <a:cxnLst/>
              <a:rect l="l" t="t" r="r" b="b"/>
              <a:pathLst>
                <a:path w="3042" h="2861" extrusionOk="0">
                  <a:moveTo>
                    <a:pt x="1516" y="1"/>
                  </a:moveTo>
                  <a:cubicBezTo>
                    <a:pt x="793" y="1"/>
                    <a:pt x="170" y="542"/>
                    <a:pt x="88" y="1272"/>
                  </a:cubicBezTo>
                  <a:cubicBezTo>
                    <a:pt x="1" y="2057"/>
                    <a:pt x="572" y="2764"/>
                    <a:pt x="1363" y="2851"/>
                  </a:cubicBezTo>
                  <a:cubicBezTo>
                    <a:pt x="1418" y="2857"/>
                    <a:pt x="1472" y="2860"/>
                    <a:pt x="1526" y="2860"/>
                  </a:cubicBezTo>
                  <a:cubicBezTo>
                    <a:pt x="2250" y="2860"/>
                    <a:pt x="2873" y="2321"/>
                    <a:pt x="2954" y="1591"/>
                  </a:cubicBezTo>
                  <a:cubicBezTo>
                    <a:pt x="3042" y="805"/>
                    <a:pt x="2470" y="98"/>
                    <a:pt x="1679" y="10"/>
                  </a:cubicBezTo>
                  <a:cubicBezTo>
                    <a:pt x="1624" y="4"/>
                    <a:pt x="1570" y="1"/>
                    <a:pt x="1516" y="1"/>
                  </a:cubicBezTo>
                  <a:close/>
                </a:path>
              </a:pathLst>
            </a:custGeom>
            <a:solidFill>
              <a:srgbClr val="FFFEFD"/>
            </a:solidFill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2"/>
            <p:cNvSpPr/>
            <p:nvPr/>
          </p:nvSpPr>
          <p:spPr>
            <a:xfrm rot="288551">
              <a:off x="6782243" y="2017345"/>
              <a:ext cx="48490" cy="39152"/>
            </a:xfrm>
            <a:custGeom>
              <a:avLst/>
              <a:gdLst/>
              <a:ahLst/>
              <a:cxnLst/>
              <a:rect l="l" t="t" r="r" b="b"/>
              <a:pathLst>
                <a:path w="1345" h="1086" extrusionOk="0">
                  <a:moveTo>
                    <a:pt x="919" y="1"/>
                  </a:moveTo>
                  <a:cubicBezTo>
                    <a:pt x="697" y="1"/>
                    <a:pt x="481" y="62"/>
                    <a:pt x="310" y="225"/>
                  </a:cubicBezTo>
                  <a:cubicBezTo>
                    <a:pt x="159" y="368"/>
                    <a:pt x="66" y="571"/>
                    <a:pt x="27" y="773"/>
                  </a:cubicBezTo>
                  <a:cubicBezTo>
                    <a:pt x="16" y="826"/>
                    <a:pt x="8" y="880"/>
                    <a:pt x="5" y="935"/>
                  </a:cubicBezTo>
                  <a:cubicBezTo>
                    <a:pt x="1" y="1016"/>
                    <a:pt x="77" y="1085"/>
                    <a:pt x="156" y="1085"/>
                  </a:cubicBezTo>
                  <a:cubicBezTo>
                    <a:pt x="240" y="1085"/>
                    <a:pt x="302" y="1016"/>
                    <a:pt x="306" y="935"/>
                  </a:cubicBezTo>
                  <a:lnTo>
                    <a:pt x="306" y="934"/>
                  </a:lnTo>
                  <a:cubicBezTo>
                    <a:pt x="306" y="926"/>
                    <a:pt x="307" y="919"/>
                    <a:pt x="308" y="910"/>
                  </a:cubicBezTo>
                  <a:cubicBezTo>
                    <a:pt x="309" y="907"/>
                    <a:pt x="309" y="904"/>
                    <a:pt x="310" y="900"/>
                  </a:cubicBezTo>
                  <a:lnTo>
                    <a:pt x="310" y="900"/>
                  </a:lnTo>
                  <a:cubicBezTo>
                    <a:pt x="311" y="893"/>
                    <a:pt x="312" y="887"/>
                    <a:pt x="312" y="882"/>
                  </a:cubicBezTo>
                  <a:cubicBezTo>
                    <a:pt x="324" y="809"/>
                    <a:pt x="343" y="741"/>
                    <a:pt x="368" y="673"/>
                  </a:cubicBezTo>
                  <a:cubicBezTo>
                    <a:pt x="370" y="669"/>
                    <a:pt x="375" y="658"/>
                    <a:pt x="376" y="653"/>
                  </a:cubicBezTo>
                  <a:lnTo>
                    <a:pt x="376" y="653"/>
                  </a:lnTo>
                  <a:cubicBezTo>
                    <a:pt x="378" y="649"/>
                    <a:pt x="380" y="645"/>
                    <a:pt x="380" y="644"/>
                  </a:cubicBezTo>
                  <a:cubicBezTo>
                    <a:pt x="391" y="622"/>
                    <a:pt x="402" y="601"/>
                    <a:pt x="413" y="579"/>
                  </a:cubicBezTo>
                  <a:cubicBezTo>
                    <a:pt x="425" y="559"/>
                    <a:pt x="436" y="541"/>
                    <a:pt x="448" y="522"/>
                  </a:cubicBezTo>
                  <a:cubicBezTo>
                    <a:pt x="453" y="515"/>
                    <a:pt x="459" y="508"/>
                    <a:pt x="464" y="501"/>
                  </a:cubicBezTo>
                  <a:lnTo>
                    <a:pt x="464" y="501"/>
                  </a:lnTo>
                  <a:cubicBezTo>
                    <a:pt x="467" y="497"/>
                    <a:pt x="473" y="489"/>
                    <a:pt x="478" y="483"/>
                  </a:cubicBezTo>
                  <a:cubicBezTo>
                    <a:pt x="494" y="466"/>
                    <a:pt x="510" y="449"/>
                    <a:pt x="527" y="433"/>
                  </a:cubicBezTo>
                  <a:cubicBezTo>
                    <a:pt x="537" y="424"/>
                    <a:pt x="548" y="415"/>
                    <a:pt x="557" y="406"/>
                  </a:cubicBezTo>
                  <a:cubicBezTo>
                    <a:pt x="558" y="406"/>
                    <a:pt x="559" y="405"/>
                    <a:pt x="559" y="404"/>
                  </a:cubicBezTo>
                  <a:lnTo>
                    <a:pt x="559" y="404"/>
                  </a:lnTo>
                  <a:cubicBezTo>
                    <a:pt x="559" y="405"/>
                    <a:pt x="559" y="405"/>
                    <a:pt x="558" y="405"/>
                  </a:cubicBezTo>
                  <a:cubicBezTo>
                    <a:pt x="554" y="409"/>
                    <a:pt x="552" y="410"/>
                    <a:pt x="552" y="410"/>
                  </a:cubicBezTo>
                  <a:cubicBezTo>
                    <a:pt x="552" y="410"/>
                    <a:pt x="556" y="407"/>
                    <a:pt x="560" y="404"/>
                  </a:cubicBezTo>
                  <a:lnTo>
                    <a:pt x="560" y="404"/>
                  </a:lnTo>
                  <a:cubicBezTo>
                    <a:pt x="560" y="404"/>
                    <a:pt x="559" y="404"/>
                    <a:pt x="559" y="404"/>
                  </a:cubicBezTo>
                  <a:lnTo>
                    <a:pt x="559" y="404"/>
                  </a:lnTo>
                  <a:cubicBezTo>
                    <a:pt x="560" y="404"/>
                    <a:pt x="561" y="403"/>
                    <a:pt x="561" y="403"/>
                  </a:cubicBezTo>
                  <a:lnTo>
                    <a:pt x="561" y="403"/>
                  </a:lnTo>
                  <a:cubicBezTo>
                    <a:pt x="561" y="403"/>
                    <a:pt x="560" y="404"/>
                    <a:pt x="560" y="404"/>
                  </a:cubicBezTo>
                  <a:lnTo>
                    <a:pt x="560" y="404"/>
                  </a:lnTo>
                  <a:cubicBezTo>
                    <a:pt x="562" y="402"/>
                    <a:pt x="566" y="399"/>
                    <a:pt x="566" y="399"/>
                  </a:cubicBezTo>
                  <a:lnTo>
                    <a:pt x="566" y="399"/>
                  </a:lnTo>
                  <a:cubicBezTo>
                    <a:pt x="566" y="399"/>
                    <a:pt x="565" y="400"/>
                    <a:pt x="561" y="403"/>
                  </a:cubicBezTo>
                  <a:lnTo>
                    <a:pt x="561" y="403"/>
                  </a:lnTo>
                  <a:cubicBezTo>
                    <a:pt x="564" y="401"/>
                    <a:pt x="567" y="398"/>
                    <a:pt x="569" y="398"/>
                  </a:cubicBezTo>
                  <a:cubicBezTo>
                    <a:pt x="590" y="383"/>
                    <a:pt x="611" y="370"/>
                    <a:pt x="634" y="359"/>
                  </a:cubicBezTo>
                  <a:cubicBezTo>
                    <a:pt x="642" y="354"/>
                    <a:pt x="652" y="349"/>
                    <a:pt x="662" y="344"/>
                  </a:cubicBezTo>
                  <a:lnTo>
                    <a:pt x="662" y="344"/>
                  </a:lnTo>
                  <a:cubicBezTo>
                    <a:pt x="662" y="344"/>
                    <a:pt x="662" y="344"/>
                    <a:pt x="662" y="344"/>
                  </a:cubicBezTo>
                  <a:cubicBezTo>
                    <a:pt x="664" y="344"/>
                    <a:pt x="684" y="336"/>
                    <a:pt x="692" y="333"/>
                  </a:cubicBezTo>
                  <a:cubicBezTo>
                    <a:pt x="726" y="322"/>
                    <a:pt x="760" y="313"/>
                    <a:pt x="795" y="307"/>
                  </a:cubicBezTo>
                  <a:cubicBezTo>
                    <a:pt x="798" y="306"/>
                    <a:pt x="801" y="306"/>
                    <a:pt x="804" y="305"/>
                  </a:cubicBezTo>
                  <a:lnTo>
                    <a:pt x="804" y="305"/>
                  </a:lnTo>
                  <a:cubicBezTo>
                    <a:pt x="808" y="304"/>
                    <a:pt x="817" y="303"/>
                    <a:pt x="821" y="303"/>
                  </a:cubicBezTo>
                  <a:cubicBezTo>
                    <a:pt x="841" y="302"/>
                    <a:pt x="863" y="300"/>
                    <a:pt x="885" y="299"/>
                  </a:cubicBezTo>
                  <a:cubicBezTo>
                    <a:pt x="893" y="299"/>
                    <a:pt x="902" y="299"/>
                    <a:pt x="910" y="299"/>
                  </a:cubicBezTo>
                  <a:cubicBezTo>
                    <a:pt x="987" y="299"/>
                    <a:pt x="1064" y="307"/>
                    <a:pt x="1139" y="325"/>
                  </a:cubicBezTo>
                  <a:cubicBezTo>
                    <a:pt x="1151" y="327"/>
                    <a:pt x="1163" y="329"/>
                    <a:pt x="1175" y="329"/>
                  </a:cubicBezTo>
                  <a:cubicBezTo>
                    <a:pt x="1242" y="329"/>
                    <a:pt x="1305" y="289"/>
                    <a:pt x="1324" y="220"/>
                  </a:cubicBezTo>
                  <a:cubicBezTo>
                    <a:pt x="1345" y="145"/>
                    <a:pt x="1298" y="53"/>
                    <a:pt x="1219" y="35"/>
                  </a:cubicBezTo>
                  <a:cubicBezTo>
                    <a:pt x="1120" y="13"/>
                    <a:pt x="1019" y="1"/>
                    <a:pt x="919" y="1"/>
                  </a:cubicBezTo>
                  <a:close/>
                </a:path>
              </a:pathLst>
            </a:custGeom>
            <a:solidFill>
              <a:srgbClr val="02020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2"/>
            <p:cNvSpPr/>
            <p:nvPr/>
          </p:nvSpPr>
          <p:spPr>
            <a:xfrm rot="288551">
              <a:off x="6354828" y="1925027"/>
              <a:ext cx="109670" cy="103181"/>
            </a:xfrm>
            <a:custGeom>
              <a:avLst/>
              <a:gdLst/>
              <a:ahLst/>
              <a:cxnLst/>
              <a:rect l="l" t="t" r="r" b="b"/>
              <a:pathLst>
                <a:path w="3042" h="2862" extrusionOk="0">
                  <a:moveTo>
                    <a:pt x="1517" y="1"/>
                  </a:moveTo>
                  <a:cubicBezTo>
                    <a:pt x="793" y="1"/>
                    <a:pt x="169" y="541"/>
                    <a:pt x="88" y="1271"/>
                  </a:cubicBezTo>
                  <a:cubicBezTo>
                    <a:pt x="0" y="2057"/>
                    <a:pt x="571" y="2764"/>
                    <a:pt x="1363" y="2852"/>
                  </a:cubicBezTo>
                  <a:cubicBezTo>
                    <a:pt x="1418" y="2858"/>
                    <a:pt x="1472" y="2861"/>
                    <a:pt x="1526" y="2861"/>
                  </a:cubicBezTo>
                  <a:cubicBezTo>
                    <a:pt x="2250" y="2861"/>
                    <a:pt x="2872" y="2321"/>
                    <a:pt x="2954" y="1590"/>
                  </a:cubicBezTo>
                  <a:cubicBezTo>
                    <a:pt x="3041" y="805"/>
                    <a:pt x="2470" y="98"/>
                    <a:pt x="1679" y="10"/>
                  </a:cubicBezTo>
                  <a:cubicBezTo>
                    <a:pt x="1624" y="4"/>
                    <a:pt x="1571" y="1"/>
                    <a:pt x="1517" y="1"/>
                  </a:cubicBezTo>
                  <a:close/>
                </a:path>
              </a:pathLst>
            </a:custGeom>
            <a:solidFill>
              <a:srgbClr val="FFFEFD"/>
            </a:solidFill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2"/>
            <p:cNvSpPr/>
            <p:nvPr/>
          </p:nvSpPr>
          <p:spPr>
            <a:xfrm rot="288551">
              <a:off x="6400400" y="1947479"/>
              <a:ext cx="44668" cy="45570"/>
            </a:xfrm>
            <a:custGeom>
              <a:avLst/>
              <a:gdLst/>
              <a:ahLst/>
              <a:cxnLst/>
              <a:rect l="l" t="t" r="r" b="b"/>
              <a:pathLst>
                <a:path w="1239" h="1264" extrusionOk="0">
                  <a:moveTo>
                    <a:pt x="192" y="0"/>
                  </a:moveTo>
                  <a:cubicBezTo>
                    <a:pt x="1" y="0"/>
                    <a:pt x="1" y="300"/>
                    <a:pt x="194" y="301"/>
                  </a:cubicBezTo>
                  <a:cubicBezTo>
                    <a:pt x="199" y="301"/>
                    <a:pt x="203" y="301"/>
                    <a:pt x="208" y="301"/>
                  </a:cubicBezTo>
                  <a:cubicBezTo>
                    <a:pt x="279" y="301"/>
                    <a:pt x="349" y="308"/>
                    <a:pt x="418" y="323"/>
                  </a:cubicBezTo>
                  <a:cubicBezTo>
                    <a:pt x="453" y="331"/>
                    <a:pt x="487" y="340"/>
                    <a:pt x="521" y="352"/>
                  </a:cubicBezTo>
                  <a:cubicBezTo>
                    <a:pt x="528" y="354"/>
                    <a:pt x="550" y="362"/>
                    <a:pt x="550" y="362"/>
                  </a:cubicBezTo>
                  <a:cubicBezTo>
                    <a:pt x="551" y="362"/>
                    <a:pt x="548" y="361"/>
                    <a:pt x="541" y="358"/>
                  </a:cubicBezTo>
                  <a:lnTo>
                    <a:pt x="541" y="358"/>
                  </a:lnTo>
                  <a:cubicBezTo>
                    <a:pt x="556" y="364"/>
                    <a:pt x="572" y="372"/>
                    <a:pt x="586" y="380"/>
                  </a:cubicBezTo>
                  <a:cubicBezTo>
                    <a:pt x="613" y="393"/>
                    <a:pt x="638" y="410"/>
                    <a:pt x="662" y="425"/>
                  </a:cubicBezTo>
                  <a:cubicBezTo>
                    <a:pt x="666" y="427"/>
                    <a:pt x="668" y="429"/>
                    <a:pt x="670" y="430"/>
                  </a:cubicBezTo>
                  <a:lnTo>
                    <a:pt x="670" y="430"/>
                  </a:lnTo>
                  <a:cubicBezTo>
                    <a:pt x="671" y="431"/>
                    <a:pt x="672" y="431"/>
                    <a:pt x="673" y="432"/>
                  </a:cubicBezTo>
                  <a:cubicBezTo>
                    <a:pt x="685" y="444"/>
                    <a:pt x="698" y="454"/>
                    <a:pt x="710" y="465"/>
                  </a:cubicBezTo>
                  <a:cubicBezTo>
                    <a:pt x="728" y="483"/>
                    <a:pt x="744" y="501"/>
                    <a:pt x="760" y="520"/>
                  </a:cubicBezTo>
                  <a:cubicBezTo>
                    <a:pt x="761" y="521"/>
                    <a:pt x="761" y="521"/>
                    <a:pt x="762" y="522"/>
                  </a:cubicBezTo>
                  <a:lnTo>
                    <a:pt x="762" y="522"/>
                  </a:lnTo>
                  <a:cubicBezTo>
                    <a:pt x="763" y="523"/>
                    <a:pt x="763" y="525"/>
                    <a:pt x="764" y="526"/>
                  </a:cubicBezTo>
                  <a:cubicBezTo>
                    <a:pt x="773" y="539"/>
                    <a:pt x="782" y="552"/>
                    <a:pt x="790" y="565"/>
                  </a:cubicBezTo>
                  <a:cubicBezTo>
                    <a:pt x="801" y="585"/>
                    <a:pt x="813" y="605"/>
                    <a:pt x="823" y="626"/>
                  </a:cubicBezTo>
                  <a:cubicBezTo>
                    <a:pt x="826" y="634"/>
                    <a:pt x="829" y="640"/>
                    <a:pt x="830" y="643"/>
                  </a:cubicBezTo>
                  <a:lnTo>
                    <a:pt x="830" y="643"/>
                  </a:lnTo>
                  <a:cubicBezTo>
                    <a:pt x="834" y="652"/>
                    <a:pt x="838" y="660"/>
                    <a:pt x="840" y="669"/>
                  </a:cubicBezTo>
                  <a:cubicBezTo>
                    <a:pt x="856" y="712"/>
                    <a:pt x="867" y="757"/>
                    <a:pt x="875" y="801"/>
                  </a:cubicBezTo>
                  <a:cubicBezTo>
                    <a:pt x="877" y="810"/>
                    <a:pt x="878" y="820"/>
                    <a:pt x="880" y="829"/>
                  </a:cubicBezTo>
                  <a:lnTo>
                    <a:pt x="880" y="829"/>
                  </a:lnTo>
                  <a:cubicBezTo>
                    <a:pt x="880" y="830"/>
                    <a:pt x="880" y="831"/>
                    <a:pt x="880" y="833"/>
                  </a:cubicBezTo>
                  <a:cubicBezTo>
                    <a:pt x="883" y="852"/>
                    <a:pt x="885" y="872"/>
                    <a:pt x="886" y="891"/>
                  </a:cubicBezTo>
                  <a:cubicBezTo>
                    <a:pt x="888" y="927"/>
                    <a:pt x="889" y="962"/>
                    <a:pt x="887" y="998"/>
                  </a:cubicBezTo>
                  <a:cubicBezTo>
                    <a:pt x="886" y="1025"/>
                    <a:pt x="884" y="1052"/>
                    <a:pt x="882" y="1079"/>
                  </a:cubicBezTo>
                  <a:cubicBezTo>
                    <a:pt x="881" y="1080"/>
                    <a:pt x="881" y="1081"/>
                    <a:pt x="881" y="1082"/>
                  </a:cubicBezTo>
                  <a:lnTo>
                    <a:pt x="881" y="1082"/>
                  </a:lnTo>
                  <a:cubicBezTo>
                    <a:pt x="871" y="1158"/>
                    <a:pt x="906" y="1236"/>
                    <a:pt x="988" y="1259"/>
                  </a:cubicBezTo>
                  <a:cubicBezTo>
                    <a:pt x="999" y="1262"/>
                    <a:pt x="1011" y="1263"/>
                    <a:pt x="1023" y="1263"/>
                  </a:cubicBezTo>
                  <a:cubicBezTo>
                    <a:pt x="1089" y="1263"/>
                    <a:pt x="1161" y="1221"/>
                    <a:pt x="1173" y="1153"/>
                  </a:cubicBezTo>
                  <a:lnTo>
                    <a:pt x="1172" y="1152"/>
                  </a:lnTo>
                  <a:cubicBezTo>
                    <a:pt x="1239" y="774"/>
                    <a:pt x="1116" y="340"/>
                    <a:pt x="769" y="137"/>
                  </a:cubicBezTo>
                  <a:cubicBezTo>
                    <a:pt x="596" y="36"/>
                    <a:pt x="393" y="2"/>
                    <a:pt x="194" y="0"/>
                  </a:cubicBezTo>
                  <a:cubicBezTo>
                    <a:pt x="193" y="0"/>
                    <a:pt x="193" y="0"/>
                    <a:pt x="192" y="0"/>
                  </a:cubicBezTo>
                  <a:close/>
                </a:path>
              </a:pathLst>
            </a:custGeom>
            <a:solidFill>
              <a:srgbClr val="02020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2"/>
            <p:cNvSpPr/>
            <p:nvPr/>
          </p:nvSpPr>
          <p:spPr>
            <a:xfrm rot="288551">
              <a:off x="6509742" y="2105452"/>
              <a:ext cx="141576" cy="218547"/>
            </a:xfrm>
            <a:custGeom>
              <a:avLst/>
              <a:gdLst/>
              <a:ahLst/>
              <a:cxnLst/>
              <a:rect l="l" t="t" r="r" b="b"/>
              <a:pathLst>
                <a:path w="3927" h="6062" extrusionOk="0">
                  <a:moveTo>
                    <a:pt x="1756" y="0"/>
                  </a:moveTo>
                  <a:cubicBezTo>
                    <a:pt x="986" y="0"/>
                    <a:pt x="332" y="600"/>
                    <a:pt x="276" y="1379"/>
                  </a:cubicBezTo>
                  <a:lnTo>
                    <a:pt x="59" y="4425"/>
                  </a:lnTo>
                  <a:cubicBezTo>
                    <a:pt x="0" y="5240"/>
                    <a:pt x="619" y="5954"/>
                    <a:pt x="1433" y="6012"/>
                  </a:cubicBezTo>
                  <a:lnTo>
                    <a:pt x="2063" y="6058"/>
                  </a:lnTo>
                  <a:cubicBezTo>
                    <a:pt x="2099" y="6060"/>
                    <a:pt x="2134" y="6061"/>
                    <a:pt x="2169" y="6061"/>
                  </a:cubicBezTo>
                  <a:cubicBezTo>
                    <a:pt x="2939" y="6061"/>
                    <a:pt x="3594" y="5461"/>
                    <a:pt x="3650" y="4683"/>
                  </a:cubicBezTo>
                  <a:lnTo>
                    <a:pt x="3867" y="1635"/>
                  </a:lnTo>
                  <a:cubicBezTo>
                    <a:pt x="3926" y="821"/>
                    <a:pt x="3308" y="107"/>
                    <a:pt x="2493" y="50"/>
                  </a:cubicBezTo>
                  <a:lnTo>
                    <a:pt x="1863" y="4"/>
                  </a:lnTo>
                  <a:cubicBezTo>
                    <a:pt x="1827" y="2"/>
                    <a:pt x="1791" y="0"/>
                    <a:pt x="1756" y="0"/>
                  </a:cubicBezTo>
                  <a:close/>
                </a:path>
              </a:pathLst>
            </a:custGeom>
            <a:solidFill>
              <a:srgbClr val="FFFEFD"/>
            </a:solidFill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2"/>
            <p:cNvSpPr/>
            <p:nvPr/>
          </p:nvSpPr>
          <p:spPr>
            <a:xfrm rot="288551">
              <a:off x="6442854" y="1730666"/>
              <a:ext cx="355400" cy="439401"/>
            </a:xfrm>
            <a:custGeom>
              <a:avLst/>
              <a:gdLst/>
              <a:ahLst/>
              <a:cxnLst/>
              <a:rect l="l" t="t" r="r" b="b"/>
              <a:pathLst>
                <a:path w="9858" h="12188" extrusionOk="0">
                  <a:moveTo>
                    <a:pt x="4353" y="1"/>
                  </a:moveTo>
                  <a:cubicBezTo>
                    <a:pt x="2416" y="1"/>
                    <a:pt x="776" y="1471"/>
                    <a:pt x="597" y="3438"/>
                  </a:cubicBezTo>
                  <a:lnTo>
                    <a:pt x="189" y="7926"/>
                  </a:lnTo>
                  <a:cubicBezTo>
                    <a:pt x="0" y="10011"/>
                    <a:pt x="1526" y="11842"/>
                    <a:pt x="3611" y="12032"/>
                  </a:cubicBezTo>
                  <a:lnTo>
                    <a:pt x="5156" y="12171"/>
                  </a:lnTo>
                  <a:cubicBezTo>
                    <a:pt x="5273" y="12182"/>
                    <a:pt x="5390" y="12187"/>
                    <a:pt x="5505" y="12187"/>
                  </a:cubicBezTo>
                  <a:cubicBezTo>
                    <a:pt x="7442" y="12187"/>
                    <a:pt x="9082" y="10717"/>
                    <a:pt x="9261" y="8750"/>
                  </a:cubicBezTo>
                  <a:lnTo>
                    <a:pt x="9669" y="4263"/>
                  </a:lnTo>
                  <a:cubicBezTo>
                    <a:pt x="9858" y="2178"/>
                    <a:pt x="8332" y="347"/>
                    <a:pt x="6247" y="157"/>
                  </a:cubicBezTo>
                  <a:lnTo>
                    <a:pt x="4702" y="16"/>
                  </a:lnTo>
                  <a:cubicBezTo>
                    <a:pt x="4585" y="6"/>
                    <a:pt x="4468" y="1"/>
                    <a:pt x="4353" y="1"/>
                  </a:cubicBezTo>
                  <a:close/>
                </a:path>
              </a:pathLst>
            </a:custGeom>
            <a:solidFill>
              <a:srgbClr val="FFFEF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2"/>
            <p:cNvSpPr/>
            <p:nvPr/>
          </p:nvSpPr>
          <p:spPr>
            <a:xfrm rot="288551">
              <a:off x="6442854" y="1724429"/>
              <a:ext cx="355400" cy="451875"/>
            </a:xfrm>
            <a:custGeom>
              <a:avLst/>
              <a:gdLst/>
              <a:ahLst/>
              <a:cxnLst/>
              <a:rect l="l" t="t" r="r" b="b"/>
              <a:pathLst>
                <a:path w="9858" h="12534" fill="none" extrusionOk="0">
                  <a:moveTo>
                    <a:pt x="189" y="8099"/>
                  </a:moveTo>
                  <a:lnTo>
                    <a:pt x="597" y="3611"/>
                  </a:lnTo>
                  <a:cubicBezTo>
                    <a:pt x="786" y="1526"/>
                    <a:pt x="2617" y="0"/>
                    <a:pt x="4702" y="189"/>
                  </a:cubicBezTo>
                  <a:lnTo>
                    <a:pt x="6247" y="330"/>
                  </a:lnTo>
                  <a:cubicBezTo>
                    <a:pt x="8332" y="520"/>
                    <a:pt x="9858" y="2351"/>
                    <a:pt x="9669" y="4436"/>
                  </a:cubicBezTo>
                  <a:lnTo>
                    <a:pt x="9261" y="8923"/>
                  </a:lnTo>
                  <a:cubicBezTo>
                    <a:pt x="9072" y="11008"/>
                    <a:pt x="7241" y="12534"/>
                    <a:pt x="5156" y="12344"/>
                  </a:cubicBezTo>
                  <a:lnTo>
                    <a:pt x="3611" y="12205"/>
                  </a:lnTo>
                  <a:cubicBezTo>
                    <a:pt x="1526" y="12015"/>
                    <a:pt x="0" y="10184"/>
                    <a:pt x="189" y="8099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1C191B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2"/>
            <p:cNvSpPr/>
            <p:nvPr/>
          </p:nvSpPr>
          <p:spPr>
            <a:xfrm rot="288551">
              <a:off x="6596897" y="1916553"/>
              <a:ext cx="39297" cy="76070"/>
            </a:xfrm>
            <a:custGeom>
              <a:avLst/>
              <a:gdLst/>
              <a:ahLst/>
              <a:cxnLst/>
              <a:rect l="l" t="t" r="r" b="b"/>
              <a:pathLst>
                <a:path w="1090" h="2110" extrusionOk="0">
                  <a:moveTo>
                    <a:pt x="686" y="0"/>
                  </a:moveTo>
                  <a:lnTo>
                    <a:pt x="0" y="2034"/>
                  </a:lnTo>
                  <a:lnTo>
                    <a:pt x="1089" y="2110"/>
                  </a:lnTo>
                  <a:lnTo>
                    <a:pt x="1089" y="2110"/>
                  </a:lnTo>
                  <a:lnTo>
                    <a:pt x="686" y="0"/>
                  </a:lnTo>
                  <a:close/>
                </a:path>
              </a:pathLst>
            </a:custGeom>
            <a:solidFill>
              <a:srgbClr val="DB7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2"/>
            <p:cNvSpPr/>
            <p:nvPr/>
          </p:nvSpPr>
          <p:spPr>
            <a:xfrm rot="288551">
              <a:off x="6494856" y="1917244"/>
              <a:ext cx="40378" cy="38107"/>
            </a:xfrm>
            <a:custGeom>
              <a:avLst/>
              <a:gdLst/>
              <a:ahLst/>
              <a:cxnLst/>
              <a:rect l="l" t="t" r="r" b="b"/>
              <a:pathLst>
                <a:path w="1120" h="1057" extrusionOk="0">
                  <a:moveTo>
                    <a:pt x="559" y="0"/>
                  </a:moveTo>
                  <a:cubicBezTo>
                    <a:pt x="297" y="0"/>
                    <a:pt x="70" y="196"/>
                    <a:pt x="36" y="464"/>
                  </a:cubicBezTo>
                  <a:cubicBezTo>
                    <a:pt x="0" y="753"/>
                    <a:pt x="206" y="1016"/>
                    <a:pt x="495" y="1052"/>
                  </a:cubicBezTo>
                  <a:cubicBezTo>
                    <a:pt x="517" y="1055"/>
                    <a:pt x="538" y="1056"/>
                    <a:pt x="560" y="1056"/>
                  </a:cubicBezTo>
                  <a:cubicBezTo>
                    <a:pt x="823" y="1056"/>
                    <a:pt x="1051" y="861"/>
                    <a:pt x="1084" y="593"/>
                  </a:cubicBezTo>
                  <a:cubicBezTo>
                    <a:pt x="1120" y="304"/>
                    <a:pt x="914" y="40"/>
                    <a:pt x="625" y="5"/>
                  </a:cubicBezTo>
                  <a:cubicBezTo>
                    <a:pt x="603" y="2"/>
                    <a:pt x="581" y="0"/>
                    <a:pt x="559" y="0"/>
                  </a:cubicBezTo>
                  <a:close/>
                </a:path>
              </a:pathLst>
            </a:custGeom>
            <a:solidFill>
              <a:srgbClr val="0C0C0C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2"/>
            <p:cNvSpPr/>
            <p:nvPr/>
          </p:nvSpPr>
          <p:spPr>
            <a:xfrm rot="288551">
              <a:off x="6696180" y="1933786"/>
              <a:ext cx="40414" cy="38035"/>
            </a:xfrm>
            <a:custGeom>
              <a:avLst/>
              <a:gdLst/>
              <a:ahLst/>
              <a:cxnLst/>
              <a:rect l="l" t="t" r="r" b="b"/>
              <a:pathLst>
                <a:path w="1121" h="1055" extrusionOk="0">
                  <a:moveTo>
                    <a:pt x="560" y="0"/>
                  </a:moveTo>
                  <a:cubicBezTo>
                    <a:pt x="297" y="0"/>
                    <a:pt x="70" y="196"/>
                    <a:pt x="37" y="463"/>
                  </a:cubicBezTo>
                  <a:cubicBezTo>
                    <a:pt x="1" y="752"/>
                    <a:pt x="207" y="1016"/>
                    <a:pt x="496" y="1051"/>
                  </a:cubicBezTo>
                  <a:cubicBezTo>
                    <a:pt x="518" y="1054"/>
                    <a:pt x="540" y="1055"/>
                    <a:pt x="562" y="1055"/>
                  </a:cubicBezTo>
                  <a:cubicBezTo>
                    <a:pt x="824" y="1055"/>
                    <a:pt x="1051" y="859"/>
                    <a:pt x="1084" y="592"/>
                  </a:cubicBezTo>
                  <a:cubicBezTo>
                    <a:pt x="1120" y="303"/>
                    <a:pt x="915" y="39"/>
                    <a:pt x="625" y="4"/>
                  </a:cubicBezTo>
                  <a:cubicBezTo>
                    <a:pt x="603" y="2"/>
                    <a:pt x="581" y="0"/>
                    <a:pt x="560" y="0"/>
                  </a:cubicBezTo>
                  <a:close/>
                </a:path>
              </a:pathLst>
            </a:custGeom>
            <a:solidFill>
              <a:srgbClr val="0C0C0C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2"/>
            <p:cNvSpPr/>
            <p:nvPr/>
          </p:nvSpPr>
          <p:spPr>
            <a:xfrm rot="288551">
              <a:off x="6447873" y="1964988"/>
              <a:ext cx="89156" cy="82811"/>
            </a:xfrm>
            <a:custGeom>
              <a:avLst/>
              <a:gdLst/>
              <a:ahLst/>
              <a:cxnLst/>
              <a:rect l="l" t="t" r="r" b="b"/>
              <a:pathLst>
                <a:path w="2473" h="2297" extrusionOk="0">
                  <a:moveTo>
                    <a:pt x="1234" y="0"/>
                  </a:moveTo>
                  <a:cubicBezTo>
                    <a:pt x="684" y="0"/>
                    <a:pt x="198" y="398"/>
                    <a:pt x="105" y="958"/>
                  </a:cubicBezTo>
                  <a:cubicBezTo>
                    <a:pt x="0" y="1584"/>
                    <a:pt x="421" y="2176"/>
                    <a:pt x="1047" y="2281"/>
                  </a:cubicBezTo>
                  <a:cubicBezTo>
                    <a:pt x="1111" y="2292"/>
                    <a:pt x="1175" y="2297"/>
                    <a:pt x="1238" y="2297"/>
                  </a:cubicBezTo>
                  <a:cubicBezTo>
                    <a:pt x="1788" y="2297"/>
                    <a:pt x="2274" y="1899"/>
                    <a:pt x="2368" y="1338"/>
                  </a:cubicBezTo>
                  <a:cubicBezTo>
                    <a:pt x="2473" y="713"/>
                    <a:pt x="2052" y="122"/>
                    <a:pt x="1427" y="17"/>
                  </a:cubicBezTo>
                  <a:cubicBezTo>
                    <a:pt x="1363" y="6"/>
                    <a:pt x="1298" y="0"/>
                    <a:pt x="1234" y="0"/>
                  </a:cubicBezTo>
                  <a:close/>
                </a:path>
              </a:pathLst>
            </a:custGeom>
            <a:solidFill>
              <a:srgbClr val="DB7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2"/>
            <p:cNvSpPr/>
            <p:nvPr/>
          </p:nvSpPr>
          <p:spPr>
            <a:xfrm rot="288551">
              <a:off x="6673134" y="1990274"/>
              <a:ext cx="89229" cy="82775"/>
            </a:xfrm>
            <a:custGeom>
              <a:avLst/>
              <a:gdLst/>
              <a:ahLst/>
              <a:cxnLst/>
              <a:rect l="l" t="t" r="r" b="b"/>
              <a:pathLst>
                <a:path w="2475" h="2296" extrusionOk="0">
                  <a:moveTo>
                    <a:pt x="1236" y="1"/>
                  </a:moveTo>
                  <a:cubicBezTo>
                    <a:pt x="686" y="1"/>
                    <a:pt x="200" y="397"/>
                    <a:pt x="106" y="958"/>
                  </a:cubicBezTo>
                  <a:cubicBezTo>
                    <a:pt x="1" y="1583"/>
                    <a:pt x="423" y="2175"/>
                    <a:pt x="1049" y="2280"/>
                  </a:cubicBezTo>
                  <a:cubicBezTo>
                    <a:pt x="1113" y="2291"/>
                    <a:pt x="1177" y="2296"/>
                    <a:pt x="1240" y="2296"/>
                  </a:cubicBezTo>
                  <a:cubicBezTo>
                    <a:pt x="1790" y="2296"/>
                    <a:pt x="2276" y="1898"/>
                    <a:pt x="2370" y="1338"/>
                  </a:cubicBezTo>
                  <a:cubicBezTo>
                    <a:pt x="2475" y="713"/>
                    <a:pt x="2053" y="122"/>
                    <a:pt x="1428" y="17"/>
                  </a:cubicBezTo>
                  <a:cubicBezTo>
                    <a:pt x="1364" y="6"/>
                    <a:pt x="1300" y="1"/>
                    <a:pt x="1236" y="1"/>
                  </a:cubicBezTo>
                  <a:close/>
                </a:path>
              </a:pathLst>
            </a:custGeom>
            <a:solidFill>
              <a:srgbClr val="DB7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2"/>
            <p:cNvSpPr/>
            <p:nvPr/>
          </p:nvSpPr>
          <p:spPr>
            <a:xfrm rot="288551">
              <a:off x="6576379" y="2044740"/>
              <a:ext cx="64245" cy="31545"/>
            </a:xfrm>
            <a:custGeom>
              <a:avLst/>
              <a:gdLst/>
              <a:ahLst/>
              <a:cxnLst/>
              <a:rect l="l" t="t" r="r" b="b"/>
              <a:pathLst>
                <a:path w="1782" h="875" extrusionOk="0">
                  <a:moveTo>
                    <a:pt x="0" y="0"/>
                  </a:moveTo>
                  <a:cubicBezTo>
                    <a:pt x="15" y="456"/>
                    <a:pt x="366" y="828"/>
                    <a:pt x="819" y="871"/>
                  </a:cubicBezTo>
                  <a:cubicBezTo>
                    <a:pt x="846" y="873"/>
                    <a:pt x="873" y="874"/>
                    <a:pt x="900" y="874"/>
                  </a:cubicBezTo>
                  <a:cubicBezTo>
                    <a:pt x="1321" y="874"/>
                    <a:pt x="1692" y="581"/>
                    <a:pt x="1782" y="16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EFD"/>
            </a:solidFill>
            <a:ln w="9525" cap="flat" cmpd="sng">
              <a:solidFill>
                <a:srgbClr val="0C0C0C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2"/>
            <p:cNvSpPr/>
            <p:nvPr/>
          </p:nvSpPr>
          <p:spPr>
            <a:xfrm rot="288551">
              <a:off x="6344137" y="1615218"/>
              <a:ext cx="569837" cy="383052"/>
            </a:xfrm>
            <a:custGeom>
              <a:avLst/>
              <a:gdLst/>
              <a:ahLst/>
              <a:cxnLst/>
              <a:rect l="l" t="t" r="r" b="b"/>
              <a:pathLst>
                <a:path w="15806" h="10625" extrusionOk="0">
                  <a:moveTo>
                    <a:pt x="6507" y="1"/>
                  </a:moveTo>
                  <a:cubicBezTo>
                    <a:pt x="4915" y="1"/>
                    <a:pt x="3227" y="741"/>
                    <a:pt x="2133" y="2453"/>
                  </a:cubicBezTo>
                  <a:cubicBezTo>
                    <a:pt x="0" y="5792"/>
                    <a:pt x="2144" y="9092"/>
                    <a:pt x="2144" y="9092"/>
                  </a:cubicBezTo>
                  <a:lnTo>
                    <a:pt x="2834" y="9137"/>
                  </a:lnTo>
                  <a:lnTo>
                    <a:pt x="3368" y="9581"/>
                  </a:lnTo>
                  <a:cubicBezTo>
                    <a:pt x="4792" y="8439"/>
                    <a:pt x="5187" y="4933"/>
                    <a:pt x="5187" y="4933"/>
                  </a:cubicBezTo>
                  <a:cubicBezTo>
                    <a:pt x="5714" y="5433"/>
                    <a:pt x="6500" y="5769"/>
                    <a:pt x="7326" y="5769"/>
                  </a:cubicBezTo>
                  <a:cubicBezTo>
                    <a:pt x="7791" y="5769"/>
                    <a:pt x="8268" y="5663"/>
                    <a:pt x="8719" y="5420"/>
                  </a:cubicBezTo>
                  <a:cubicBezTo>
                    <a:pt x="9238" y="5139"/>
                    <a:pt x="9848" y="5020"/>
                    <a:pt x="10423" y="5020"/>
                  </a:cubicBezTo>
                  <a:cubicBezTo>
                    <a:pt x="11237" y="5020"/>
                    <a:pt x="11982" y="5258"/>
                    <a:pt x="12311" y="5618"/>
                  </a:cubicBezTo>
                  <a:cubicBezTo>
                    <a:pt x="13087" y="6466"/>
                    <a:pt x="12456" y="10625"/>
                    <a:pt x="12456" y="10625"/>
                  </a:cubicBezTo>
                  <a:lnTo>
                    <a:pt x="13219" y="10126"/>
                  </a:lnTo>
                  <a:lnTo>
                    <a:pt x="14022" y="10153"/>
                  </a:lnTo>
                  <a:cubicBezTo>
                    <a:pt x="14022" y="10153"/>
                    <a:pt x="15805" y="6603"/>
                    <a:pt x="14567" y="3831"/>
                  </a:cubicBezTo>
                  <a:cubicBezTo>
                    <a:pt x="13766" y="2035"/>
                    <a:pt x="12169" y="1719"/>
                    <a:pt x="11143" y="1719"/>
                  </a:cubicBezTo>
                  <a:cubicBezTo>
                    <a:pt x="10585" y="1719"/>
                    <a:pt x="10196" y="1812"/>
                    <a:pt x="10196" y="1812"/>
                  </a:cubicBezTo>
                  <a:cubicBezTo>
                    <a:pt x="9448" y="671"/>
                    <a:pt x="8021" y="1"/>
                    <a:pt x="6507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2"/>
            <p:cNvSpPr/>
            <p:nvPr/>
          </p:nvSpPr>
          <p:spPr>
            <a:xfrm rot="288551">
              <a:off x="7064546" y="2699624"/>
              <a:ext cx="37206" cy="160359"/>
            </a:xfrm>
            <a:custGeom>
              <a:avLst/>
              <a:gdLst/>
              <a:ahLst/>
              <a:cxnLst/>
              <a:rect l="l" t="t" r="r" b="b"/>
              <a:pathLst>
                <a:path w="1032" h="4448" fill="none" extrusionOk="0">
                  <a:moveTo>
                    <a:pt x="0" y="1"/>
                  </a:moveTo>
                  <a:lnTo>
                    <a:pt x="1032" y="4448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2"/>
            <p:cNvSpPr/>
            <p:nvPr/>
          </p:nvSpPr>
          <p:spPr>
            <a:xfrm rot="288551">
              <a:off x="7223053" y="2634022"/>
              <a:ext cx="186316" cy="176438"/>
            </a:xfrm>
            <a:custGeom>
              <a:avLst/>
              <a:gdLst/>
              <a:ahLst/>
              <a:cxnLst/>
              <a:rect l="l" t="t" r="r" b="b"/>
              <a:pathLst>
                <a:path w="5168" h="4894" fill="none" extrusionOk="0">
                  <a:moveTo>
                    <a:pt x="0" y="0"/>
                  </a:moveTo>
                  <a:lnTo>
                    <a:pt x="5168" y="489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2"/>
            <p:cNvSpPr/>
            <p:nvPr/>
          </p:nvSpPr>
          <p:spPr>
            <a:xfrm rot="288551">
              <a:off x="7290581" y="2510594"/>
              <a:ext cx="287298" cy="94276"/>
            </a:xfrm>
            <a:custGeom>
              <a:avLst/>
              <a:gdLst/>
              <a:ahLst/>
              <a:cxnLst/>
              <a:rect l="l" t="t" r="r" b="b"/>
              <a:pathLst>
                <a:path w="7969" h="2615" fill="none" extrusionOk="0">
                  <a:moveTo>
                    <a:pt x="0" y="0"/>
                  </a:moveTo>
                  <a:lnTo>
                    <a:pt x="7969" y="261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1" name="Google Shape;291;p22"/>
          <p:cNvSpPr txBox="1"/>
          <p:nvPr/>
        </p:nvSpPr>
        <p:spPr>
          <a:xfrm>
            <a:off x="6676050" y="2774750"/>
            <a:ext cx="2743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>
            <a:hlinkClick r:id=""/>
          </p:cNvPr>
          <p:cNvSpPr/>
          <p:nvPr/>
        </p:nvSpPr>
        <p:spPr>
          <a:xfrm>
            <a:off x="939225" y="3613300"/>
            <a:ext cx="2281800" cy="725100"/>
          </a:xfrm>
          <a:prstGeom prst="roundRect">
            <a:avLst>
              <a:gd name="adj" fmla="val 50000"/>
            </a:avLst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ctrTitle"/>
          </p:nvPr>
        </p:nvSpPr>
        <p:spPr>
          <a:xfrm>
            <a:off x="949059" y="1715559"/>
            <a:ext cx="4935600" cy="1048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>
                <a:solidFill>
                  <a:srgbClr val="DB7294"/>
                </a:solidFill>
              </a:rPr>
              <a:t>Workbook</a:t>
            </a:r>
            <a:endParaRPr sz="5400" dirty="0">
              <a:solidFill>
                <a:srgbClr val="DB7294"/>
              </a:solidFill>
            </a:endParaRPr>
          </a:p>
        </p:txBody>
      </p:sp>
      <p:sp>
        <p:nvSpPr>
          <p:cNvPr id="104" name="Google Shape;104;p20">
            <a:hlinkClick r:id=""/>
          </p:cNvPr>
          <p:cNvSpPr txBox="1">
            <a:spLocks noGrp="1"/>
          </p:cNvSpPr>
          <p:nvPr>
            <p:ph type="subTitle" idx="1"/>
          </p:nvPr>
        </p:nvSpPr>
        <p:spPr>
          <a:xfrm>
            <a:off x="1160929" y="3731975"/>
            <a:ext cx="1860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Sixth week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05" name="Google Shape;105;p20"/>
          <p:cNvGrpSpPr/>
          <p:nvPr/>
        </p:nvGrpSpPr>
        <p:grpSpPr>
          <a:xfrm>
            <a:off x="4417184" y="1390940"/>
            <a:ext cx="4796711" cy="4315104"/>
            <a:chOff x="3954190" y="29053"/>
            <a:chExt cx="5772215" cy="5192664"/>
          </a:xfrm>
        </p:grpSpPr>
        <p:sp>
          <p:nvSpPr>
            <p:cNvPr id="106" name="Google Shape;106;p20"/>
            <p:cNvSpPr/>
            <p:nvPr/>
          </p:nvSpPr>
          <p:spPr>
            <a:xfrm>
              <a:off x="7844736" y="2248241"/>
              <a:ext cx="1881669" cy="2973476"/>
            </a:xfrm>
            <a:custGeom>
              <a:avLst/>
              <a:gdLst/>
              <a:ahLst/>
              <a:cxnLst/>
              <a:rect l="l" t="t" r="r" b="b"/>
              <a:pathLst>
                <a:path w="24030" h="37973" extrusionOk="0">
                  <a:moveTo>
                    <a:pt x="0" y="1"/>
                  </a:moveTo>
                  <a:lnTo>
                    <a:pt x="5519" y="17870"/>
                  </a:lnTo>
                  <a:lnTo>
                    <a:pt x="13393" y="37973"/>
                  </a:lnTo>
                  <a:lnTo>
                    <a:pt x="24030" y="32695"/>
                  </a:lnTo>
                  <a:cubicBezTo>
                    <a:pt x="15708" y="614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0"/>
            <p:cNvSpPr/>
            <p:nvPr/>
          </p:nvSpPr>
          <p:spPr>
            <a:xfrm>
              <a:off x="3968677" y="2097737"/>
              <a:ext cx="1609011" cy="1694677"/>
            </a:xfrm>
            <a:custGeom>
              <a:avLst/>
              <a:gdLst/>
              <a:ahLst/>
              <a:cxnLst/>
              <a:rect l="l" t="t" r="r" b="b"/>
              <a:pathLst>
                <a:path w="20548" h="21642" extrusionOk="0">
                  <a:moveTo>
                    <a:pt x="12565" y="1"/>
                  </a:moveTo>
                  <a:cubicBezTo>
                    <a:pt x="12377" y="1"/>
                    <a:pt x="12122" y="165"/>
                    <a:pt x="11773" y="428"/>
                  </a:cubicBezTo>
                  <a:cubicBezTo>
                    <a:pt x="10995" y="1013"/>
                    <a:pt x="10642" y="3018"/>
                    <a:pt x="10616" y="3332"/>
                  </a:cubicBezTo>
                  <a:cubicBezTo>
                    <a:pt x="10613" y="3375"/>
                    <a:pt x="10592" y="3394"/>
                    <a:pt x="10558" y="3394"/>
                  </a:cubicBezTo>
                  <a:cubicBezTo>
                    <a:pt x="10339" y="3394"/>
                    <a:pt x="9548" y="2618"/>
                    <a:pt x="8838" y="2255"/>
                  </a:cubicBezTo>
                  <a:cubicBezTo>
                    <a:pt x="8017" y="1837"/>
                    <a:pt x="5575" y="480"/>
                    <a:pt x="4436" y="215"/>
                  </a:cubicBezTo>
                  <a:cubicBezTo>
                    <a:pt x="4219" y="165"/>
                    <a:pt x="4031" y="144"/>
                    <a:pt x="3869" y="144"/>
                  </a:cubicBezTo>
                  <a:cubicBezTo>
                    <a:pt x="3174" y="144"/>
                    <a:pt x="2941" y="534"/>
                    <a:pt x="2928" y="731"/>
                  </a:cubicBezTo>
                  <a:cubicBezTo>
                    <a:pt x="2913" y="975"/>
                    <a:pt x="3225" y="1664"/>
                    <a:pt x="3225" y="1664"/>
                  </a:cubicBezTo>
                  <a:cubicBezTo>
                    <a:pt x="3225" y="1664"/>
                    <a:pt x="2969" y="1602"/>
                    <a:pt x="2647" y="1602"/>
                  </a:cubicBezTo>
                  <a:cubicBezTo>
                    <a:pt x="2395" y="1602"/>
                    <a:pt x="2103" y="1640"/>
                    <a:pt x="1863" y="1775"/>
                  </a:cubicBezTo>
                  <a:cubicBezTo>
                    <a:pt x="1319" y="2084"/>
                    <a:pt x="1884" y="2912"/>
                    <a:pt x="1884" y="2912"/>
                  </a:cubicBezTo>
                  <a:cubicBezTo>
                    <a:pt x="1884" y="2912"/>
                    <a:pt x="1794" y="2876"/>
                    <a:pt x="1661" y="2876"/>
                  </a:cubicBezTo>
                  <a:cubicBezTo>
                    <a:pt x="1482" y="2876"/>
                    <a:pt x="1226" y="2942"/>
                    <a:pt x="1013" y="3253"/>
                  </a:cubicBezTo>
                  <a:cubicBezTo>
                    <a:pt x="643" y="3793"/>
                    <a:pt x="1442" y="4283"/>
                    <a:pt x="1442" y="4283"/>
                  </a:cubicBezTo>
                  <a:cubicBezTo>
                    <a:pt x="1442" y="4283"/>
                    <a:pt x="1224" y="4155"/>
                    <a:pt x="970" y="4155"/>
                  </a:cubicBezTo>
                  <a:cubicBezTo>
                    <a:pt x="743" y="4155"/>
                    <a:pt x="488" y="4257"/>
                    <a:pt x="331" y="4643"/>
                  </a:cubicBezTo>
                  <a:cubicBezTo>
                    <a:pt x="0" y="5463"/>
                    <a:pt x="2676" y="7182"/>
                    <a:pt x="2676" y="7182"/>
                  </a:cubicBezTo>
                  <a:cubicBezTo>
                    <a:pt x="4044" y="8246"/>
                    <a:pt x="6304" y="11020"/>
                    <a:pt x="6354" y="11090"/>
                  </a:cubicBezTo>
                  <a:cubicBezTo>
                    <a:pt x="6407" y="11161"/>
                    <a:pt x="13369" y="21641"/>
                    <a:pt x="13369" y="21641"/>
                  </a:cubicBezTo>
                  <a:lnTo>
                    <a:pt x="20547" y="15800"/>
                  </a:lnTo>
                  <a:cubicBezTo>
                    <a:pt x="20547" y="15800"/>
                    <a:pt x="19815" y="14868"/>
                    <a:pt x="18223" y="13018"/>
                  </a:cubicBezTo>
                  <a:cubicBezTo>
                    <a:pt x="16631" y="11167"/>
                    <a:pt x="16115" y="9645"/>
                    <a:pt x="14608" y="7360"/>
                  </a:cubicBezTo>
                  <a:cubicBezTo>
                    <a:pt x="13101" y="5075"/>
                    <a:pt x="13138" y="1975"/>
                    <a:pt x="13000" y="861"/>
                  </a:cubicBezTo>
                  <a:cubicBezTo>
                    <a:pt x="12924" y="248"/>
                    <a:pt x="12795" y="1"/>
                    <a:pt x="12565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0"/>
            <p:cNvSpPr/>
            <p:nvPr/>
          </p:nvSpPr>
          <p:spPr>
            <a:xfrm>
              <a:off x="3993030" y="2314879"/>
              <a:ext cx="523782" cy="212911"/>
            </a:xfrm>
            <a:custGeom>
              <a:avLst/>
              <a:gdLst/>
              <a:ahLst/>
              <a:cxnLst/>
              <a:rect l="l" t="t" r="r" b="b"/>
              <a:pathLst>
                <a:path w="6689" h="2719" fill="none" extrusionOk="0">
                  <a:moveTo>
                    <a:pt x="893" y="1453"/>
                  </a:moveTo>
                  <a:cubicBezTo>
                    <a:pt x="893" y="1453"/>
                    <a:pt x="1" y="1"/>
                    <a:pt x="1670" y="178"/>
                  </a:cubicBezTo>
                  <a:cubicBezTo>
                    <a:pt x="3338" y="356"/>
                    <a:pt x="5600" y="1900"/>
                    <a:pt x="6689" y="2719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0"/>
            <p:cNvSpPr/>
            <p:nvPr/>
          </p:nvSpPr>
          <p:spPr>
            <a:xfrm>
              <a:off x="3954190" y="1993668"/>
              <a:ext cx="1626317" cy="1801485"/>
            </a:xfrm>
            <a:custGeom>
              <a:avLst/>
              <a:gdLst/>
              <a:ahLst/>
              <a:cxnLst/>
              <a:rect l="l" t="t" r="r" b="b"/>
              <a:pathLst>
                <a:path w="20769" h="23006" fill="none" extrusionOk="0">
                  <a:moveTo>
                    <a:pt x="9003" y="10107"/>
                  </a:moveTo>
                  <a:cubicBezTo>
                    <a:pt x="9003" y="10107"/>
                    <a:pt x="8393" y="8244"/>
                    <a:pt x="11052" y="7472"/>
                  </a:cubicBezTo>
                  <a:cubicBezTo>
                    <a:pt x="11052" y="7472"/>
                    <a:pt x="10039" y="3514"/>
                    <a:pt x="11958" y="1757"/>
                  </a:cubicBezTo>
                  <a:cubicBezTo>
                    <a:pt x="13878" y="0"/>
                    <a:pt x="12833" y="4524"/>
                    <a:pt x="14118" y="7280"/>
                  </a:cubicBezTo>
                  <a:cubicBezTo>
                    <a:pt x="15401" y="10036"/>
                    <a:pt x="16855" y="12696"/>
                    <a:pt x="18222" y="14145"/>
                  </a:cubicBezTo>
                  <a:cubicBezTo>
                    <a:pt x="19588" y="15595"/>
                    <a:pt x="20769" y="17177"/>
                    <a:pt x="20769" y="17177"/>
                  </a:cubicBezTo>
                  <a:lnTo>
                    <a:pt x="13510" y="23006"/>
                  </a:lnTo>
                  <a:cubicBezTo>
                    <a:pt x="13510" y="23006"/>
                    <a:pt x="11029" y="19237"/>
                    <a:pt x="7204" y="13387"/>
                  </a:cubicBezTo>
                  <a:cubicBezTo>
                    <a:pt x="3378" y="7538"/>
                    <a:pt x="1" y="7410"/>
                    <a:pt x="516" y="5971"/>
                  </a:cubicBezTo>
                  <a:cubicBezTo>
                    <a:pt x="1148" y="4204"/>
                    <a:pt x="5656" y="8365"/>
                    <a:pt x="5656" y="8365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0"/>
            <p:cNvSpPr/>
            <p:nvPr/>
          </p:nvSpPr>
          <p:spPr>
            <a:xfrm>
              <a:off x="4056379" y="2220442"/>
              <a:ext cx="536468" cy="198816"/>
            </a:xfrm>
            <a:custGeom>
              <a:avLst/>
              <a:gdLst/>
              <a:ahLst/>
              <a:cxnLst/>
              <a:rect l="l" t="t" r="r" b="b"/>
              <a:pathLst>
                <a:path w="6851" h="2539" fill="none" extrusionOk="0">
                  <a:moveTo>
                    <a:pt x="861" y="1384"/>
                  </a:moveTo>
                  <a:cubicBezTo>
                    <a:pt x="861" y="1384"/>
                    <a:pt x="0" y="328"/>
                    <a:pt x="1092" y="50"/>
                  </a:cubicBezTo>
                  <a:cubicBezTo>
                    <a:pt x="1274" y="4"/>
                    <a:pt x="1499" y="1"/>
                    <a:pt x="1760" y="35"/>
                  </a:cubicBezTo>
                  <a:cubicBezTo>
                    <a:pt x="3075" y="205"/>
                    <a:pt x="5257" y="1308"/>
                    <a:pt x="6850" y="2538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0"/>
            <p:cNvSpPr/>
            <p:nvPr/>
          </p:nvSpPr>
          <p:spPr>
            <a:xfrm>
              <a:off x="4176109" y="2102200"/>
              <a:ext cx="624717" cy="279862"/>
            </a:xfrm>
            <a:custGeom>
              <a:avLst/>
              <a:gdLst/>
              <a:ahLst/>
              <a:cxnLst/>
              <a:rect l="l" t="t" r="r" b="b"/>
              <a:pathLst>
                <a:path w="7978" h="3574" fill="none" extrusionOk="0">
                  <a:moveTo>
                    <a:pt x="7977" y="3574"/>
                  </a:moveTo>
                  <a:cubicBezTo>
                    <a:pt x="7977" y="3574"/>
                    <a:pt x="4854" y="657"/>
                    <a:pt x="1289" y="174"/>
                  </a:cubicBezTo>
                  <a:cubicBezTo>
                    <a:pt x="0" y="1"/>
                    <a:pt x="54" y="1286"/>
                    <a:pt x="1320" y="1821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0"/>
            <p:cNvSpPr/>
            <p:nvPr/>
          </p:nvSpPr>
          <p:spPr>
            <a:xfrm>
              <a:off x="4665364" y="2275491"/>
              <a:ext cx="2481407" cy="2316967"/>
            </a:xfrm>
            <a:custGeom>
              <a:avLst/>
              <a:gdLst/>
              <a:ahLst/>
              <a:cxnLst/>
              <a:rect l="l" t="t" r="r" b="b"/>
              <a:pathLst>
                <a:path w="31689" h="29589" extrusionOk="0">
                  <a:moveTo>
                    <a:pt x="13847" y="14669"/>
                  </a:moveTo>
                  <a:lnTo>
                    <a:pt x="16876" y="17196"/>
                  </a:lnTo>
                  <a:cubicBezTo>
                    <a:pt x="15866" y="16517"/>
                    <a:pt x="14833" y="15629"/>
                    <a:pt x="13847" y="14669"/>
                  </a:cubicBezTo>
                  <a:close/>
                  <a:moveTo>
                    <a:pt x="31689" y="1"/>
                  </a:moveTo>
                  <a:cubicBezTo>
                    <a:pt x="31688" y="1"/>
                    <a:pt x="29465" y="1194"/>
                    <a:pt x="27683" y="2803"/>
                  </a:cubicBezTo>
                  <a:cubicBezTo>
                    <a:pt x="24756" y="5446"/>
                    <a:pt x="19643" y="10169"/>
                    <a:pt x="13847" y="14669"/>
                  </a:cubicBezTo>
                  <a:cubicBezTo>
                    <a:pt x="10636" y="11547"/>
                    <a:pt x="7891" y="7658"/>
                    <a:pt x="7891" y="7658"/>
                  </a:cubicBezTo>
                  <a:lnTo>
                    <a:pt x="0" y="14416"/>
                  </a:lnTo>
                  <a:cubicBezTo>
                    <a:pt x="0" y="14416"/>
                    <a:pt x="8607" y="27775"/>
                    <a:pt x="13776" y="29445"/>
                  </a:cubicBezTo>
                  <a:cubicBezTo>
                    <a:pt x="14078" y="29542"/>
                    <a:pt x="14403" y="29588"/>
                    <a:pt x="14747" y="29588"/>
                  </a:cubicBezTo>
                  <a:cubicBezTo>
                    <a:pt x="20286" y="29588"/>
                    <a:pt x="30759" y="17677"/>
                    <a:pt x="30759" y="17677"/>
                  </a:cubicBezTo>
                  <a:lnTo>
                    <a:pt x="31689" y="1"/>
                  </a:ln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0"/>
            <p:cNvSpPr/>
            <p:nvPr/>
          </p:nvSpPr>
          <p:spPr>
            <a:xfrm>
              <a:off x="4665364" y="2275491"/>
              <a:ext cx="2481407" cy="2436460"/>
            </a:xfrm>
            <a:custGeom>
              <a:avLst/>
              <a:gdLst/>
              <a:ahLst/>
              <a:cxnLst/>
              <a:rect l="l" t="t" r="r" b="b"/>
              <a:pathLst>
                <a:path w="31689" h="31115" fill="none" extrusionOk="0">
                  <a:moveTo>
                    <a:pt x="16876" y="17196"/>
                  </a:moveTo>
                  <a:cubicBezTo>
                    <a:pt x="15866" y="16517"/>
                    <a:pt x="14833" y="15629"/>
                    <a:pt x="13847" y="14669"/>
                  </a:cubicBezTo>
                  <a:cubicBezTo>
                    <a:pt x="10636" y="11547"/>
                    <a:pt x="7891" y="7658"/>
                    <a:pt x="7891" y="7658"/>
                  </a:cubicBezTo>
                  <a:lnTo>
                    <a:pt x="0" y="14416"/>
                  </a:lnTo>
                  <a:cubicBezTo>
                    <a:pt x="0" y="14416"/>
                    <a:pt x="8607" y="27775"/>
                    <a:pt x="13776" y="29445"/>
                  </a:cubicBezTo>
                  <a:cubicBezTo>
                    <a:pt x="18944" y="31114"/>
                    <a:pt x="30759" y="17677"/>
                    <a:pt x="30759" y="17677"/>
                  </a:cubicBezTo>
                  <a:lnTo>
                    <a:pt x="31689" y="1"/>
                  </a:lnTo>
                  <a:cubicBezTo>
                    <a:pt x="31689" y="1"/>
                    <a:pt x="29465" y="1194"/>
                    <a:pt x="27683" y="2803"/>
                  </a:cubicBezTo>
                  <a:cubicBezTo>
                    <a:pt x="24756" y="5446"/>
                    <a:pt x="19643" y="10169"/>
                    <a:pt x="13847" y="14669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0"/>
            <p:cNvSpPr/>
            <p:nvPr/>
          </p:nvSpPr>
          <p:spPr>
            <a:xfrm>
              <a:off x="4665364" y="2875157"/>
              <a:ext cx="819540" cy="816095"/>
            </a:xfrm>
            <a:custGeom>
              <a:avLst/>
              <a:gdLst/>
              <a:ahLst/>
              <a:cxnLst/>
              <a:rect l="l" t="t" r="r" b="b"/>
              <a:pathLst>
                <a:path w="10466" h="10422" extrusionOk="0">
                  <a:moveTo>
                    <a:pt x="7891" y="0"/>
                  </a:moveTo>
                  <a:lnTo>
                    <a:pt x="0" y="6758"/>
                  </a:lnTo>
                  <a:cubicBezTo>
                    <a:pt x="0" y="6758"/>
                    <a:pt x="1001" y="8311"/>
                    <a:pt x="2522" y="10421"/>
                  </a:cubicBezTo>
                  <a:lnTo>
                    <a:pt x="10465" y="3318"/>
                  </a:lnTo>
                  <a:cubicBezTo>
                    <a:pt x="8926" y="1465"/>
                    <a:pt x="7891" y="0"/>
                    <a:pt x="7891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0"/>
            <p:cNvSpPr/>
            <p:nvPr/>
          </p:nvSpPr>
          <p:spPr>
            <a:xfrm>
              <a:off x="5245688" y="3033883"/>
              <a:ext cx="87388" cy="84178"/>
            </a:xfrm>
            <a:custGeom>
              <a:avLst/>
              <a:gdLst/>
              <a:ahLst/>
              <a:cxnLst/>
              <a:rect l="l" t="t" r="r" b="b"/>
              <a:pathLst>
                <a:path w="1116" h="1075" extrusionOk="0">
                  <a:moveTo>
                    <a:pt x="580" y="0"/>
                  </a:moveTo>
                  <a:cubicBezTo>
                    <a:pt x="362" y="0"/>
                    <a:pt x="166" y="132"/>
                    <a:pt x="83" y="333"/>
                  </a:cubicBezTo>
                  <a:cubicBezTo>
                    <a:pt x="0" y="533"/>
                    <a:pt x="46" y="764"/>
                    <a:pt x="200" y="918"/>
                  </a:cubicBezTo>
                  <a:cubicBezTo>
                    <a:pt x="303" y="1020"/>
                    <a:pt x="440" y="1074"/>
                    <a:pt x="579" y="1074"/>
                  </a:cubicBezTo>
                  <a:cubicBezTo>
                    <a:pt x="648" y="1074"/>
                    <a:pt x="718" y="1061"/>
                    <a:pt x="785" y="1033"/>
                  </a:cubicBezTo>
                  <a:cubicBezTo>
                    <a:pt x="986" y="950"/>
                    <a:pt x="1116" y="754"/>
                    <a:pt x="1116" y="537"/>
                  </a:cubicBezTo>
                  <a:cubicBezTo>
                    <a:pt x="1116" y="241"/>
                    <a:pt x="876" y="0"/>
                    <a:pt x="580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0"/>
            <p:cNvSpPr/>
            <p:nvPr/>
          </p:nvSpPr>
          <p:spPr>
            <a:xfrm>
              <a:off x="6234221" y="2174555"/>
              <a:ext cx="2590956" cy="2727128"/>
            </a:xfrm>
            <a:custGeom>
              <a:avLst/>
              <a:gdLst/>
              <a:ahLst/>
              <a:cxnLst/>
              <a:rect l="l" t="t" r="r" b="b"/>
              <a:pathLst>
                <a:path w="33088" h="34827" extrusionOk="0">
                  <a:moveTo>
                    <a:pt x="16544" y="1"/>
                  </a:moveTo>
                  <a:cubicBezTo>
                    <a:pt x="7407" y="1"/>
                    <a:pt x="1" y="14113"/>
                    <a:pt x="1" y="31521"/>
                  </a:cubicBezTo>
                  <a:cubicBezTo>
                    <a:pt x="1" y="31669"/>
                    <a:pt x="1" y="34680"/>
                    <a:pt x="1" y="34827"/>
                  </a:cubicBezTo>
                  <a:lnTo>
                    <a:pt x="33087" y="34827"/>
                  </a:lnTo>
                  <a:cubicBezTo>
                    <a:pt x="33088" y="34680"/>
                    <a:pt x="33087" y="31669"/>
                    <a:pt x="33087" y="31521"/>
                  </a:cubicBezTo>
                  <a:cubicBezTo>
                    <a:pt x="33087" y="14113"/>
                    <a:pt x="25680" y="1"/>
                    <a:pt x="16544" y="1"/>
                  </a:cubicBezTo>
                  <a:close/>
                </a:path>
              </a:pathLst>
            </a:custGeom>
            <a:solidFill>
              <a:srgbClr val="EEDA3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0"/>
            <p:cNvSpPr/>
            <p:nvPr/>
          </p:nvSpPr>
          <p:spPr>
            <a:xfrm>
              <a:off x="7525484" y="2793249"/>
              <a:ext cx="78" cy="2108440"/>
            </a:xfrm>
            <a:custGeom>
              <a:avLst/>
              <a:gdLst/>
              <a:ahLst/>
              <a:cxnLst/>
              <a:rect l="l" t="t" r="r" b="b"/>
              <a:pathLst>
                <a:path w="1" h="26926" fill="none" extrusionOk="0">
                  <a:moveTo>
                    <a:pt x="0" y="1"/>
                  </a:moveTo>
                  <a:lnTo>
                    <a:pt x="0" y="26926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7030121" y="2174555"/>
              <a:ext cx="999172" cy="640848"/>
            </a:xfrm>
            <a:custGeom>
              <a:avLst/>
              <a:gdLst/>
              <a:ahLst/>
              <a:cxnLst/>
              <a:rect l="l" t="t" r="r" b="b"/>
              <a:pathLst>
                <a:path w="12760" h="8184" extrusionOk="0">
                  <a:moveTo>
                    <a:pt x="6381" y="1"/>
                  </a:moveTo>
                  <a:cubicBezTo>
                    <a:pt x="4195" y="1"/>
                    <a:pt x="1911" y="963"/>
                    <a:pt x="0" y="2431"/>
                  </a:cubicBezTo>
                  <a:lnTo>
                    <a:pt x="6381" y="8184"/>
                  </a:lnTo>
                  <a:lnTo>
                    <a:pt x="12759" y="2433"/>
                  </a:lnTo>
                  <a:cubicBezTo>
                    <a:pt x="10797" y="867"/>
                    <a:pt x="8641" y="1"/>
                    <a:pt x="6381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0"/>
            <p:cNvSpPr/>
            <p:nvPr/>
          </p:nvSpPr>
          <p:spPr>
            <a:xfrm>
              <a:off x="6234142" y="3341704"/>
              <a:ext cx="2591034" cy="1559992"/>
            </a:xfrm>
            <a:custGeom>
              <a:avLst/>
              <a:gdLst/>
              <a:ahLst/>
              <a:cxnLst/>
              <a:rect l="l" t="t" r="r" b="b"/>
              <a:pathLst>
                <a:path w="33089" h="19922" fill="none" extrusionOk="0">
                  <a:moveTo>
                    <a:pt x="2380" y="330"/>
                  </a:moveTo>
                  <a:cubicBezTo>
                    <a:pt x="871" y="5083"/>
                    <a:pt x="2" y="10657"/>
                    <a:pt x="2" y="16616"/>
                  </a:cubicBezTo>
                  <a:cubicBezTo>
                    <a:pt x="2" y="16764"/>
                    <a:pt x="0" y="19775"/>
                    <a:pt x="2" y="19922"/>
                  </a:cubicBezTo>
                  <a:lnTo>
                    <a:pt x="33088" y="19922"/>
                  </a:lnTo>
                  <a:cubicBezTo>
                    <a:pt x="33089" y="19775"/>
                    <a:pt x="33088" y="16764"/>
                    <a:pt x="33088" y="16616"/>
                  </a:cubicBezTo>
                  <a:cubicBezTo>
                    <a:pt x="33088" y="10519"/>
                    <a:pt x="32179" y="4824"/>
                    <a:pt x="30605" y="0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7031844" y="2174476"/>
              <a:ext cx="997606" cy="190359"/>
            </a:xfrm>
            <a:custGeom>
              <a:avLst/>
              <a:gdLst/>
              <a:ahLst/>
              <a:cxnLst/>
              <a:rect l="l" t="t" r="r" b="b"/>
              <a:pathLst>
                <a:path w="12740" h="2431" fill="none" extrusionOk="0">
                  <a:moveTo>
                    <a:pt x="12740" y="2431"/>
                  </a:moveTo>
                  <a:cubicBezTo>
                    <a:pt x="10776" y="865"/>
                    <a:pt x="8620" y="0"/>
                    <a:pt x="6359" y="0"/>
                  </a:cubicBezTo>
                  <a:cubicBezTo>
                    <a:pt x="4106" y="0"/>
                    <a:pt x="1958" y="858"/>
                    <a:pt x="1" y="2414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0"/>
            <p:cNvSpPr/>
            <p:nvPr/>
          </p:nvSpPr>
          <p:spPr>
            <a:xfrm>
              <a:off x="6944141" y="1993042"/>
              <a:ext cx="1162751" cy="851332"/>
            </a:xfrm>
            <a:custGeom>
              <a:avLst/>
              <a:gdLst/>
              <a:ahLst/>
              <a:cxnLst/>
              <a:rect l="l" t="t" r="r" b="b"/>
              <a:pathLst>
                <a:path w="14849" h="10872" extrusionOk="0">
                  <a:moveTo>
                    <a:pt x="6510" y="0"/>
                  </a:moveTo>
                  <a:cubicBezTo>
                    <a:pt x="5662" y="0"/>
                    <a:pt x="4829" y="410"/>
                    <a:pt x="4323" y="1169"/>
                  </a:cubicBezTo>
                  <a:lnTo>
                    <a:pt x="804" y="6454"/>
                  </a:lnTo>
                  <a:cubicBezTo>
                    <a:pt x="1" y="7661"/>
                    <a:pt x="328" y="9293"/>
                    <a:pt x="1535" y="10096"/>
                  </a:cubicBezTo>
                  <a:lnTo>
                    <a:pt x="2038" y="10431"/>
                  </a:lnTo>
                  <a:cubicBezTo>
                    <a:pt x="2485" y="10729"/>
                    <a:pt x="2991" y="10871"/>
                    <a:pt x="3491" y="10871"/>
                  </a:cubicBezTo>
                  <a:cubicBezTo>
                    <a:pt x="4341" y="10871"/>
                    <a:pt x="5174" y="10460"/>
                    <a:pt x="5680" y="9700"/>
                  </a:cubicBezTo>
                  <a:lnTo>
                    <a:pt x="7424" y="7082"/>
                  </a:lnTo>
                  <a:lnTo>
                    <a:pt x="9167" y="9700"/>
                  </a:lnTo>
                  <a:cubicBezTo>
                    <a:pt x="9673" y="10460"/>
                    <a:pt x="10507" y="10871"/>
                    <a:pt x="11357" y="10871"/>
                  </a:cubicBezTo>
                  <a:cubicBezTo>
                    <a:pt x="11857" y="10871"/>
                    <a:pt x="12362" y="10729"/>
                    <a:pt x="12810" y="10431"/>
                  </a:cubicBezTo>
                  <a:lnTo>
                    <a:pt x="13313" y="10096"/>
                  </a:lnTo>
                  <a:cubicBezTo>
                    <a:pt x="14521" y="9293"/>
                    <a:pt x="14849" y="7661"/>
                    <a:pt x="14044" y="6454"/>
                  </a:cubicBezTo>
                  <a:lnTo>
                    <a:pt x="10525" y="1169"/>
                  </a:lnTo>
                  <a:cubicBezTo>
                    <a:pt x="10019" y="410"/>
                    <a:pt x="9187" y="0"/>
                    <a:pt x="8339" y="0"/>
                  </a:cubicBezTo>
                  <a:cubicBezTo>
                    <a:pt x="8031" y="0"/>
                    <a:pt x="7721" y="54"/>
                    <a:pt x="7424" y="165"/>
                  </a:cubicBezTo>
                  <a:cubicBezTo>
                    <a:pt x="7127" y="54"/>
                    <a:pt x="6818" y="0"/>
                    <a:pt x="6510" y="0"/>
                  </a:cubicBezTo>
                  <a:close/>
                </a:path>
              </a:pathLst>
            </a:custGeom>
            <a:solidFill>
              <a:srgbClr val="FEFE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7476229" y="2409472"/>
              <a:ext cx="93574" cy="80106"/>
            </a:xfrm>
            <a:custGeom>
              <a:avLst/>
              <a:gdLst/>
              <a:ahLst/>
              <a:cxnLst/>
              <a:rect l="l" t="t" r="r" b="b"/>
              <a:pathLst>
                <a:path w="1195" h="1023" extrusionOk="0">
                  <a:moveTo>
                    <a:pt x="683" y="0"/>
                  </a:moveTo>
                  <a:cubicBezTo>
                    <a:pt x="228" y="0"/>
                    <a:pt x="1" y="551"/>
                    <a:pt x="322" y="872"/>
                  </a:cubicBezTo>
                  <a:cubicBezTo>
                    <a:pt x="420" y="970"/>
                    <a:pt x="551" y="1022"/>
                    <a:pt x="684" y="1022"/>
                  </a:cubicBezTo>
                  <a:cubicBezTo>
                    <a:pt x="750" y="1022"/>
                    <a:pt x="816" y="1010"/>
                    <a:pt x="879" y="984"/>
                  </a:cubicBezTo>
                  <a:cubicBezTo>
                    <a:pt x="1070" y="905"/>
                    <a:pt x="1194" y="717"/>
                    <a:pt x="1194" y="512"/>
                  </a:cubicBezTo>
                  <a:cubicBezTo>
                    <a:pt x="1194" y="230"/>
                    <a:pt x="966" y="0"/>
                    <a:pt x="683" y="0"/>
                  </a:cubicBezTo>
                  <a:close/>
                </a:path>
              </a:pathLst>
            </a:custGeom>
            <a:solidFill>
              <a:srgbClr val="FEFE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7643647" y="1258220"/>
              <a:ext cx="429738" cy="426371"/>
            </a:xfrm>
            <a:custGeom>
              <a:avLst/>
              <a:gdLst/>
              <a:ahLst/>
              <a:cxnLst/>
              <a:rect l="l" t="t" r="r" b="b"/>
              <a:pathLst>
                <a:path w="5488" h="5445" fill="none" extrusionOk="0">
                  <a:moveTo>
                    <a:pt x="5488" y="2723"/>
                  </a:moveTo>
                  <a:cubicBezTo>
                    <a:pt x="5488" y="4226"/>
                    <a:pt x="4259" y="5445"/>
                    <a:pt x="2745" y="5445"/>
                  </a:cubicBezTo>
                  <a:cubicBezTo>
                    <a:pt x="1229" y="5445"/>
                    <a:pt x="0" y="4226"/>
                    <a:pt x="0" y="2723"/>
                  </a:cubicBezTo>
                  <a:cubicBezTo>
                    <a:pt x="0" y="1219"/>
                    <a:pt x="1229" y="1"/>
                    <a:pt x="2745" y="1"/>
                  </a:cubicBezTo>
                  <a:cubicBezTo>
                    <a:pt x="4259" y="1"/>
                    <a:pt x="5488" y="1219"/>
                    <a:pt x="5488" y="2723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0"/>
            <p:cNvSpPr/>
            <p:nvPr/>
          </p:nvSpPr>
          <p:spPr>
            <a:xfrm>
              <a:off x="6810865" y="810153"/>
              <a:ext cx="925565" cy="1554667"/>
            </a:xfrm>
            <a:custGeom>
              <a:avLst/>
              <a:gdLst/>
              <a:ahLst/>
              <a:cxnLst/>
              <a:rect l="l" t="t" r="r" b="b"/>
              <a:pathLst>
                <a:path w="11820" h="19854" extrusionOk="0">
                  <a:moveTo>
                    <a:pt x="4168" y="0"/>
                  </a:moveTo>
                  <a:cubicBezTo>
                    <a:pt x="1876" y="0"/>
                    <a:pt x="1" y="2134"/>
                    <a:pt x="1" y="4744"/>
                  </a:cubicBezTo>
                  <a:lnTo>
                    <a:pt x="1" y="10086"/>
                  </a:lnTo>
                  <a:cubicBezTo>
                    <a:pt x="1" y="12695"/>
                    <a:pt x="1876" y="14830"/>
                    <a:pt x="4168" y="14830"/>
                  </a:cubicBezTo>
                  <a:lnTo>
                    <a:pt x="6161" y="14830"/>
                  </a:lnTo>
                  <a:lnTo>
                    <a:pt x="6161" y="17708"/>
                  </a:lnTo>
                  <a:cubicBezTo>
                    <a:pt x="6161" y="18889"/>
                    <a:pt x="7127" y="19854"/>
                    <a:pt x="8306" y="19854"/>
                  </a:cubicBezTo>
                  <a:lnTo>
                    <a:pt x="9674" y="19854"/>
                  </a:lnTo>
                  <a:cubicBezTo>
                    <a:pt x="10855" y="19854"/>
                    <a:pt x="11820" y="18889"/>
                    <a:pt x="11820" y="17708"/>
                  </a:cubicBezTo>
                  <a:lnTo>
                    <a:pt x="11820" y="11022"/>
                  </a:lnTo>
                  <a:cubicBezTo>
                    <a:pt x="11820" y="10857"/>
                    <a:pt x="11800" y="10693"/>
                    <a:pt x="11761" y="10533"/>
                  </a:cubicBezTo>
                  <a:cubicBezTo>
                    <a:pt x="11773" y="10386"/>
                    <a:pt x="11780" y="10237"/>
                    <a:pt x="11780" y="10086"/>
                  </a:cubicBezTo>
                  <a:lnTo>
                    <a:pt x="11780" y="4744"/>
                  </a:lnTo>
                  <a:cubicBezTo>
                    <a:pt x="11780" y="2134"/>
                    <a:pt x="9907" y="0"/>
                    <a:pt x="7614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6136495" y="217770"/>
              <a:ext cx="2138979" cy="1584110"/>
            </a:xfrm>
            <a:custGeom>
              <a:avLst/>
              <a:gdLst/>
              <a:ahLst/>
              <a:cxnLst/>
              <a:rect l="l" t="t" r="r" b="b"/>
              <a:pathLst>
                <a:path w="27316" h="20230" extrusionOk="0">
                  <a:moveTo>
                    <a:pt x="5246" y="1"/>
                  </a:moveTo>
                  <a:cubicBezTo>
                    <a:pt x="3254" y="1"/>
                    <a:pt x="1" y="2286"/>
                    <a:pt x="3523" y="7564"/>
                  </a:cubicBezTo>
                  <a:cubicBezTo>
                    <a:pt x="5999" y="11275"/>
                    <a:pt x="11880" y="11906"/>
                    <a:pt x="15597" y="11906"/>
                  </a:cubicBezTo>
                  <a:cubicBezTo>
                    <a:pt x="17514" y="11906"/>
                    <a:pt x="18855" y="11738"/>
                    <a:pt x="18855" y="11738"/>
                  </a:cubicBezTo>
                  <a:lnTo>
                    <a:pt x="19491" y="15922"/>
                  </a:lnTo>
                  <a:lnTo>
                    <a:pt x="20191" y="17561"/>
                  </a:lnTo>
                  <a:lnTo>
                    <a:pt x="20507" y="20229"/>
                  </a:lnTo>
                  <a:cubicBezTo>
                    <a:pt x="25225" y="15457"/>
                    <a:pt x="27316" y="12182"/>
                    <a:pt x="24736" y="7564"/>
                  </a:cubicBezTo>
                  <a:cubicBezTo>
                    <a:pt x="22765" y="4033"/>
                    <a:pt x="17843" y="3617"/>
                    <a:pt x="15630" y="3617"/>
                  </a:cubicBezTo>
                  <a:cubicBezTo>
                    <a:pt x="14948" y="3617"/>
                    <a:pt x="14523" y="3657"/>
                    <a:pt x="14523" y="3657"/>
                  </a:cubicBezTo>
                  <a:cubicBezTo>
                    <a:pt x="13592" y="1919"/>
                    <a:pt x="11883" y="233"/>
                    <a:pt x="10244" y="233"/>
                  </a:cubicBezTo>
                  <a:cubicBezTo>
                    <a:pt x="10082" y="233"/>
                    <a:pt x="9922" y="250"/>
                    <a:pt x="9763" y="284"/>
                  </a:cubicBezTo>
                  <a:cubicBezTo>
                    <a:pt x="7986" y="667"/>
                    <a:pt x="9763" y="3085"/>
                    <a:pt x="9763" y="3085"/>
                  </a:cubicBezTo>
                  <a:cubicBezTo>
                    <a:pt x="9763" y="3085"/>
                    <a:pt x="7531" y="349"/>
                    <a:pt x="5622" y="30"/>
                  </a:cubicBezTo>
                  <a:cubicBezTo>
                    <a:pt x="5504" y="11"/>
                    <a:pt x="5378" y="1"/>
                    <a:pt x="52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0"/>
            <p:cNvSpPr/>
            <p:nvPr/>
          </p:nvSpPr>
          <p:spPr>
            <a:xfrm>
              <a:off x="7934553" y="29053"/>
              <a:ext cx="768094" cy="768094"/>
            </a:xfrm>
            <a:custGeom>
              <a:avLst/>
              <a:gdLst/>
              <a:ahLst/>
              <a:cxnLst/>
              <a:rect l="l" t="t" r="r" b="b"/>
              <a:pathLst>
                <a:path w="9809" h="9809" extrusionOk="0">
                  <a:moveTo>
                    <a:pt x="4905" y="0"/>
                  </a:moveTo>
                  <a:cubicBezTo>
                    <a:pt x="2195" y="0"/>
                    <a:pt x="0" y="2197"/>
                    <a:pt x="0" y="4905"/>
                  </a:cubicBezTo>
                  <a:cubicBezTo>
                    <a:pt x="0" y="7614"/>
                    <a:pt x="2195" y="9809"/>
                    <a:pt x="4905" y="9809"/>
                  </a:cubicBezTo>
                  <a:cubicBezTo>
                    <a:pt x="7612" y="9809"/>
                    <a:pt x="9809" y="7614"/>
                    <a:pt x="9809" y="4905"/>
                  </a:cubicBezTo>
                  <a:cubicBezTo>
                    <a:pt x="9809" y="2197"/>
                    <a:pt x="7612" y="0"/>
                    <a:pt x="49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0"/>
            <p:cNvSpPr/>
            <p:nvPr/>
          </p:nvSpPr>
          <p:spPr>
            <a:xfrm>
              <a:off x="7259166" y="1373956"/>
              <a:ext cx="322225" cy="310009"/>
            </a:xfrm>
            <a:custGeom>
              <a:avLst/>
              <a:gdLst/>
              <a:ahLst/>
              <a:cxnLst/>
              <a:rect l="l" t="t" r="r" b="b"/>
              <a:pathLst>
                <a:path w="4115" h="3959" extrusionOk="0">
                  <a:moveTo>
                    <a:pt x="2136" y="1"/>
                  </a:moveTo>
                  <a:cubicBezTo>
                    <a:pt x="1334" y="1"/>
                    <a:pt x="613" y="483"/>
                    <a:pt x="307" y="1222"/>
                  </a:cubicBezTo>
                  <a:cubicBezTo>
                    <a:pt x="0" y="1962"/>
                    <a:pt x="171" y="2813"/>
                    <a:pt x="736" y="3379"/>
                  </a:cubicBezTo>
                  <a:cubicBezTo>
                    <a:pt x="1114" y="3757"/>
                    <a:pt x="1621" y="3958"/>
                    <a:pt x="2136" y="3958"/>
                  </a:cubicBezTo>
                  <a:cubicBezTo>
                    <a:pt x="2391" y="3958"/>
                    <a:pt x="2648" y="3909"/>
                    <a:pt x="2893" y="3807"/>
                  </a:cubicBezTo>
                  <a:cubicBezTo>
                    <a:pt x="3632" y="3502"/>
                    <a:pt x="4114" y="2780"/>
                    <a:pt x="4114" y="1979"/>
                  </a:cubicBezTo>
                  <a:cubicBezTo>
                    <a:pt x="4114" y="887"/>
                    <a:pt x="3228" y="1"/>
                    <a:pt x="2136" y="1"/>
                  </a:cubicBezTo>
                  <a:close/>
                </a:path>
              </a:pathLst>
            </a:custGeom>
            <a:solidFill>
              <a:srgbClr val="E4B0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0"/>
            <p:cNvSpPr/>
            <p:nvPr/>
          </p:nvSpPr>
          <p:spPr>
            <a:xfrm>
              <a:off x="6822846" y="1404965"/>
              <a:ext cx="149171" cy="235933"/>
            </a:xfrm>
            <a:custGeom>
              <a:avLst/>
              <a:gdLst/>
              <a:ahLst/>
              <a:cxnLst/>
              <a:rect l="l" t="t" r="r" b="b"/>
              <a:pathLst>
                <a:path w="1905" h="3013" extrusionOk="0">
                  <a:moveTo>
                    <a:pt x="397" y="1"/>
                  </a:moveTo>
                  <a:cubicBezTo>
                    <a:pt x="392" y="1"/>
                    <a:pt x="387" y="1"/>
                    <a:pt x="382" y="1"/>
                  </a:cubicBezTo>
                  <a:cubicBezTo>
                    <a:pt x="265" y="1"/>
                    <a:pt x="147" y="16"/>
                    <a:pt x="33" y="43"/>
                  </a:cubicBezTo>
                  <a:lnTo>
                    <a:pt x="33" y="2096"/>
                  </a:lnTo>
                  <a:cubicBezTo>
                    <a:pt x="33" y="2403"/>
                    <a:pt x="0" y="2701"/>
                    <a:pt x="62" y="2990"/>
                  </a:cubicBezTo>
                  <a:cubicBezTo>
                    <a:pt x="168" y="3004"/>
                    <a:pt x="275" y="3013"/>
                    <a:pt x="382" y="3013"/>
                  </a:cubicBezTo>
                  <a:cubicBezTo>
                    <a:pt x="388" y="3013"/>
                    <a:pt x="394" y="3013"/>
                    <a:pt x="400" y="3013"/>
                  </a:cubicBezTo>
                  <a:cubicBezTo>
                    <a:pt x="1230" y="3013"/>
                    <a:pt x="1905" y="2339"/>
                    <a:pt x="1905" y="1507"/>
                  </a:cubicBezTo>
                  <a:cubicBezTo>
                    <a:pt x="1905" y="674"/>
                    <a:pt x="1229" y="1"/>
                    <a:pt x="397" y="1"/>
                  </a:cubicBezTo>
                  <a:close/>
                </a:path>
              </a:pathLst>
            </a:custGeom>
            <a:solidFill>
              <a:srgbClr val="E4B0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0"/>
            <p:cNvSpPr/>
            <p:nvPr/>
          </p:nvSpPr>
          <p:spPr>
            <a:xfrm>
              <a:off x="7186968" y="1257358"/>
              <a:ext cx="114717" cy="110410"/>
            </a:xfrm>
            <a:custGeom>
              <a:avLst/>
              <a:gdLst/>
              <a:ahLst/>
              <a:cxnLst/>
              <a:rect l="l" t="t" r="r" b="b"/>
              <a:pathLst>
                <a:path w="1465" h="1410" extrusionOk="0">
                  <a:moveTo>
                    <a:pt x="760" y="1"/>
                  </a:moveTo>
                  <a:cubicBezTo>
                    <a:pt x="476" y="1"/>
                    <a:pt x="218" y="171"/>
                    <a:pt x="109" y="434"/>
                  </a:cubicBezTo>
                  <a:cubicBezTo>
                    <a:pt x="1" y="698"/>
                    <a:pt x="60" y="1001"/>
                    <a:pt x="261" y="1202"/>
                  </a:cubicBezTo>
                  <a:cubicBezTo>
                    <a:pt x="396" y="1337"/>
                    <a:pt x="577" y="1409"/>
                    <a:pt x="761" y="1409"/>
                  </a:cubicBezTo>
                  <a:cubicBezTo>
                    <a:pt x="851" y="1409"/>
                    <a:pt x="942" y="1392"/>
                    <a:pt x="1029" y="1356"/>
                  </a:cubicBezTo>
                  <a:cubicBezTo>
                    <a:pt x="1293" y="1246"/>
                    <a:pt x="1465" y="990"/>
                    <a:pt x="1465" y="705"/>
                  </a:cubicBezTo>
                  <a:cubicBezTo>
                    <a:pt x="1465" y="315"/>
                    <a:pt x="1149" y="1"/>
                    <a:pt x="76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6842892" y="1257358"/>
              <a:ext cx="97960" cy="94201"/>
            </a:xfrm>
            <a:custGeom>
              <a:avLst/>
              <a:gdLst/>
              <a:ahLst/>
              <a:cxnLst/>
              <a:rect l="l" t="t" r="r" b="b"/>
              <a:pathLst>
                <a:path w="1251" h="1203" extrusionOk="0">
                  <a:moveTo>
                    <a:pt x="650" y="1"/>
                  </a:moveTo>
                  <a:cubicBezTo>
                    <a:pt x="406" y="1"/>
                    <a:pt x="187" y="147"/>
                    <a:pt x="94" y="371"/>
                  </a:cubicBezTo>
                  <a:cubicBezTo>
                    <a:pt x="1" y="596"/>
                    <a:pt x="53" y="854"/>
                    <a:pt x="225" y="1026"/>
                  </a:cubicBezTo>
                  <a:cubicBezTo>
                    <a:pt x="340" y="1141"/>
                    <a:pt x="493" y="1203"/>
                    <a:pt x="650" y="1203"/>
                  </a:cubicBezTo>
                  <a:cubicBezTo>
                    <a:pt x="727" y="1203"/>
                    <a:pt x="805" y="1188"/>
                    <a:pt x="880" y="1157"/>
                  </a:cubicBezTo>
                  <a:cubicBezTo>
                    <a:pt x="1104" y="1064"/>
                    <a:pt x="1250" y="844"/>
                    <a:pt x="1250" y="602"/>
                  </a:cubicBezTo>
                  <a:cubicBezTo>
                    <a:pt x="1250" y="270"/>
                    <a:pt x="981" y="1"/>
                    <a:pt x="65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0"/>
            <p:cNvSpPr/>
            <p:nvPr/>
          </p:nvSpPr>
          <p:spPr>
            <a:xfrm>
              <a:off x="6993396" y="1506136"/>
              <a:ext cx="193883" cy="110488"/>
            </a:xfrm>
            <a:custGeom>
              <a:avLst/>
              <a:gdLst/>
              <a:ahLst/>
              <a:cxnLst/>
              <a:rect l="l" t="t" r="r" b="b"/>
              <a:pathLst>
                <a:path w="2476" h="1411" extrusionOk="0">
                  <a:moveTo>
                    <a:pt x="2476" y="1"/>
                  </a:moveTo>
                  <a:lnTo>
                    <a:pt x="0" y="305"/>
                  </a:lnTo>
                  <a:cubicBezTo>
                    <a:pt x="0" y="305"/>
                    <a:pt x="354" y="1335"/>
                    <a:pt x="1102" y="1407"/>
                  </a:cubicBezTo>
                  <a:cubicBezTo>
                    <a:pt x="1132" y="1409"/>
                    <a:pt x="1162" y="1411"/>
                    <a:pt x="1191" y="1411"/>
                  </a:cubicBezTo>
                  <a:cubicBezTo>
                    <a:pt x="1896" y="1411"/>
                    <a:pt x="2438" y="623"/>
                    <a:pt x="2476" y="1"/>
                  </a:cubicBezTo>
                  <a:close/>
                </a:path>
              </a:pathLst>
            </a:custGeom>
            <a:solidFill>
              <a:srgbClr val="F7F6F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6974211" y="1487499"/>
              <a:ext cx="232331" cy="147370"/>
            </a:xfrm>
            <a:custGeom>
              <a:avLst/>
              <a:gdLst/>
              <a:ahLst/>
              <a:cxnLst/>
              <a:rect l="l" t="t" r="r" b="b"/>
              <a:pathLst>
                <a:path w="2967" h="1882" extrusionOk="0">
                  <a:moveTo>
                    <a:pt x="2427" y="512"/>
                  </a:moveTo>
                  <a:cubicBezTo>
                    <a:pt x="2419" y="539"/>
                    <a:pt x="2409" y="566"/>
                    <a:pt x="2399" y="594"/>
                  </a:cubicBezTo>
                  <a:cubicBezTo>
                    <a:pt x="2399" y="593"/>
                    <a:pt x="2399" y="593"/>
                    <a:pt x="2399" y="593"/>
                  </a:cubicBezTo>
                  <a:lnTo>
                    <a:pt x="2399" y="593"/>
                  </a:lnTo>
                  <a:cubicBezTo>
                    <a:pt x="2399" y="593"/>
                    <a:pt x="2387" y="626"/>
                    <a:pt x="2384" y="634"/>
                  </a:cubicBezTo>
                  <a:lnTo>
                    <a:pt x="2384" y="634"/>
                  </a:lnTo>
                  <a:cubicBezTo>
                    <a:pt x="2378" y="647"/>
                    <a:pt x="2371" y="664"/>
                    <a:pt x="2371" y="664"/>
                  </a:cubicBezTo>
                  <a:cubicBezTo>
                    <a:pt x="2371" y="664"/>
                    <a:pt x="2371" y="664"/>
                    <a:pt x="2371" y="664"/>
                  </a:cubicBezTo>
                  <a:lnTo>
                    <a:pt x="2371" y="664"/>
                  </a:lnTo>
                  <a:cubicBezTo>
                    <a:pt x="2359" y="691"/>
                    <a:pt x="2344" y="719"/>
                    <a:pt x="2330" y="746"/>
                  </a:cubicBezTo>
                  <a:cubicBezTo>
                    <a:pt x="2294" y="815"/>
                    <a:pt x="2254" y="881"/>
                    <a:pt x="2209" y="944"/>
                  </a:cubicBezTo>
                  <a:cubicBezTo>
                    <a:pt x="2177" y="991"/>
                    <a:pt x="2140" y="1036"/>
                    <a:pt x="2101" y="1077"/>
                  </a:cubicBezTo>
                  <a:cubicBezTo>
                    <a:pt x="2052" y="1130"/>
                    <a:pt x="1999" y="1179"/>
                    <a:pt x="1942" y="1225"/>
                  </a:cubicBezTo>
                  <a:lnTo>
                    <a:pt x="1942" y="1225"/>
                  </a:lnTo>
                  <a:cubicBezTo>
                    <a:pt x="1938" y="1228"/>
                    <a:pt x="1928" y="1235"/>
                    <a:pt x="1926" y="1237"/>
                  </a:cubicBezTo>
                  <a:cubicBezTo>
                    <a:pt x="1909" y="1247"/>
                    <a:pt x="1895" y="1259"/>
                    <a:pt x="1878" y="1268"/>
                  </a:cubicBezTo>
                  <a:cubicBezTo>
                    <a:pt x="1850" y="1287"/>
                    <a:pt x="1822" y="1304"/>
                    <a:pt x="1791" y="1321"/>
                  </a:cubicBezTo>
                  <a:cubicBezTo>
                    <a:pt x="1778" y="1328"/>
                    <a:pt x="1764" y="1333"/>
                    <a:pt x="1751" y="1340"/>
                  </a:cubicBezTo>
                  <a:lnTo>
                    <a:pt x="1751" y="1340"/>
                  </a:lnTo>
                  <a:cubicBezTo>
                    <a:pt x="1751" y="1340"/>
                    <a:pt x="1751" y="1340"/>
                    <a:pt x="1751" y="1340"/>
                  </a:cubicBezTo>
                  <a:lnTo>
                    <a:pt x="1751" y="1340"/>
                  </a:lnTo>
                  <a:cubicBezTo>
                    <a:pt x="1751" y="1340"/>
                    <a:pt x="1734" y="1348"/>
                    <a:pt x="1722" y="1353"/>
                  </a:cubicBezTo>
                  <a:lnTo>
                    <a:pt x="1722" y="1353"/>
                  </a:lnTo>
                  <a:cubicBezTo>
                    <a:pt x="1712" y="1357"/>
                    <a:pt x="1684" y="1367"/>
                    <a:pt x="1684" y="1367"/>
                  </a:cubicBezTo>
                  <a:cubicBezTo>
                    <a:pt x="1684" y="1367"/>
                    <a:pt x="1684" y="1367"/>
                    <a:pt x="1684" y="1367"/>
                  </a:cubicBezTo>
                  <a:lnTo>
                    <a:pt x="1684" y="1367"/>
                  </a:lnTo>
                  <a:cubicBezTo>
                    <a:pt x="1663" y="1374"/>
                    <a:pt x="1641" y="1381"/>
                    <a:pt x="1620" y="1387"/>
                  </a:cubicBezTo>
                  <a:cubicBezTo>
                    <a:pt x="1592" y="1394"/>
                    <a:pt x="1563" y="1399"/>
                    <a:pt x="1533" y="1405"/>
                  </a:cubicBezTo>
                  <a:cubicBezTo>
                    <a:pt x="1528" y="1406"/>
                    <a:pt x="1524" y="1407"/>
                    <a:pt x="1521" y="1408"/>
                  </a:cubicBezTo>
                  <a:lnTo>
                    <a:pt x="1521" y="1408"/>
                  </a:lnTo>
                  <a:cubicBezTo>
                    <a:pt x="1520" y="1408"/>
                    <a:pt x="1519" y="1408"/>
                    <a:pt x="1517" y="1408"/>
                  </a:cubicBezTo>
                  <a:cubicBezTo>
                    <a:pt x="1499" y="1408"/>
                    <a:pt x="1481" y="1411"/>
                    <a:pt x="1461" y="1411"/>
                  </a:cubicBezTo>
                  <a:cubicBezTo>
                    <a:pt x="1430" y="1411"/>
                    <a:pt x="1400" y="1411"/>
                    <a:pt x="1369" y="1409"/>
                  </a:cubicBezTo>
                  <a:cubicBezTo>
                    <a:pt x="1371" y="1409"/>
                    <a:pt x="1347" y="1406"/>
                    <a:pt x="1334" y="1405"/>
                  </a:cubicBezTo>
                  <a:lnTo>
                    <a:pt x="1334" y="1405"/>
                  </a:lnTo>
                  <a:cubicBezTo>
                    <a:pt x="1321" y="1402"/>
                    <a:pt x="1303" y="1398"/>
                    <a:pt x="1299" y="1397"/>
                  </a:cubicBezTo>
                  <a:cubicBezTo>
                    <a:pt x="1269" y="1391"/>
                    <a:pt x="1241" y="1383"/>
                    <a:pt x="1213" y="1373"/>
                  </a:cubicBezTo>
                  <a:cubicBezTo>
                    <a:pt x="1213" y="1373"/>
                    <a:pt x="1201" y="1368"/>
                    <a:pt x="1191" y="1365"/>
                  </a:cubicBezTo>
                  <a:lnTo>
                    <a:pt x="1191" y="1365"/>
                  </a:lnTo>
                  <a:cubicBezTo>
                    <a:pt x="1181" y="1360"/>
                    <a:pt x="1162" y="1352"/>
                    <a:pt x="1161" y="1352"/>
                  </a:cubicBezTo>
                  <a:cubicBezTo>
                    <a:pt x="1107" y="1325"/>
                    <a:pt x="1054" y="1292"/>
                    <a:pt x="1005" y="1257"/>
                  </a:cubicBezTo>
                  <a:cubicBezTo>
                    <a:pt x="1003" y="1256"/>
                    <a:pt x="1002" y="1255"/>
                    <a:pt x="1001" y="1254"/>
                  </a:cubicBezTo>
                  <a:lnTo>
                    <a:pt x="1001" y="1254"/>
                  </a:lnTo>
                  <a:cubicBezTo>
                    <a:pt x="1000" y="1254"/>
                    <a:pt x="1000" y="1253"/>
                    <a:pt x="999" y="1253"/>
                  </a:cubicBezTo>
                  <a:lnTo>
                    <a:pt x="971" y="1229"/>
                  </a:lnTo>
                  <a:cubicBezTo>
                    <a:pt x="948" y="1209"/>
                    <a:pt x="927" y="1190"/>
                    <a:pt x="907" y="1170"/>
                  </a:cubicBezTo>
                  <a:cubicBezTo>
                    <a:pt x="864" y="1129"/>
                    <a:pt x="824" y="1084"/>
                    <a:pt x="786" y="1037"/>
                  </a:cubicBezTo>
                  <a:cubicBezTo>
                    <a:pt x="785" y="1036"/>
                    <a:pt x="763" y="1008"/>
                    <a:pt x="763" y="1008"/>
                  </a:cubicBezTo>
                  <a:lnTo>
                    <a:pt x="763" y="1008"/>
                  </a:lnTo>
                  <a:cubicBezTo>
                    <a:pt x="763" y="1008"/>
                    <a:pt x="765" y="1011"/>
                    <a:pt x="771" y="1018"/>
                  </a:cubicBezTo>
                  <a:cubicBezTo>
                    <a:pt x="776" y="1025"/>
                    <a:pt x="778" y="1027"/>
                    <a:pt x="778" y="1027"/>
                  </a:cubicBezTo>
                  <a:cubicBezTo>
                    <a:pt x="778" y="1027"/>
                    <a:pt x="756" y="999"/>
                    <a:pt x="755" y="998"/>
                  </a:cubicBezTo>
                  <a:cubicBezTo>
                    <a:pt x="740" y="977"/>
                    <a:pt x="724" y="954"/>
                    <a:pt x="710" y="932"/>
                  </a:cubicBezTo>
                  <a:cubicBezTo>
                    <a:pt x="679" y="888"/>
                    <a:pt x="651" y="842"/>
                    <a:pt x="624" y="795"/>
                  </a:cubicBezTo>
                  <a:cubicBezTo>
                    <a:pt x="613" y="776"/>
                    <a:pt x="603" y="756"/>
                    <a:pt x="592" y="737"/>
                  </a:cubicBezTo>
                  <a:lnTo>
                    <a:pt x="592" y="737"/>
                  </a:lnTo>
                  <a:lnTo>
                    <a:pt x="2413" y="513"/>
                  </a:lnTo>
                  <a:lnTo>
                    <a:pt x="2427" y="512"/>
                  </a:lnTo>
                  <a:close/>
                  <a:moveTo>
                    <a:pt x="2740" y="1"/>
                  </a:moveTo>
                  <a:cubicBezTo>
                    <a:pt x="2733" y="1"/>
                    <a:pt x="2727" y="1"/>
                    <a:pt x="2721" y="2"/>
                  </a:cubicBezTo>
                  <a:lnTo>
                    <a:pt x="554" y="267"/>
                  </a:lnTo>
                  <a:lnTo>
                    <a:pt x="245" y="305"/>
                  </a:lnTo>
                  <a:cubicBezTo>
                    <a:pt x="245" y="305"/>
                    <a:pt x="245" y="305"/>
                    <a:pt x="244" y="305"/>
                  </a:cubicBezTo>
                  <a:lnTo>
                    <a:pt x="244" y="305"/>
                  </a:lnTo>
                  <a:cubicBezTo>
                    <a:pt x="244" y="305"/>
                    <a:pt x="244" y="305"/>
                    <a:pt x="243" y="305"/>
                  </a:cubicBezTo>
                  <a:cubicBezTo>
                    <a:pt x="223" y="305"/>
                    <a:pt x="203" y="308"/>
                    <a:pt x="182" y="313"/>
                  </a:cubicBezTo>
                  <a:cubicBezTo>
                    <a:pt x="132" y="327"/>
                    <a:pt x="88" y="359"/>
                    <a:pt x="56" y="401"/>
                  </a:cubicBezTo>
                  <a:lnTo>
                    <a:pt x="56" y="401"/>
                  </a:lnTo>
                  <a:cubicBezTo>
                    <a:pt x="42" y="419"/>
                    <a:pt x="30" y="439"/>
                    <a:pt x="22" y="462"/>
                  </a:cubicBezTo>
                  <a:lnTo>
                    <a:pt x="22" y="462"/>
                  </a:lnTo>
                  <a:cubicBezTo>
                    <a:pt x="4" y="507"/>
                    <a:pt x="0" y="557"/>
                    <a:pt x="17" y="605"/>
                  </a:cubicBezTo>
                  <a:cubicBezTo>
                    <a:pt x="147" y="982"/>
                    <a:pt x="379" y="1364"/>
                    <a:pt x="696" y="1612"/>
                  </a:cubicBezTo>
                  <a:cubicBezTo>
                    <a:pt x="921" y="1787"/>
                    <a:pt x="1175" y="1881"/>
                    <a:pt x="1448" y="1881"/>
                  </a:cubicBezTo>
                  <a:cubicBezTo>
                    <a:pt x="1518" y="1881"/>
                    <a:pt x="1588" y="1875"/>
                    <a:pt x="1660" y="1863"/>
                  </a:cubicBezTo>
                  <a:cubicBezTo>
                    <a:pt x="2001" y="1804"/>
                    <a:pt x="2306" y="1581"/>
                    <a:pt x="2519" y="1315"/>
                  </a:cubicBezTo>
                  <a:cubicBezTo>
                    <a:pt x="2767" y="1006"/>
                    <a:pt x="2931" y="636"/>
                    <a:pt x="2959" y="239"/>
                  </a:cubicBezTo>
                  <a:cubicBezTo>
                    <a:pt x="2967" y="128"/>
                    <a:pt x="2855" y="1"/>
                    <a:pt x="274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0"/>
            <p:cNvSpPr/>
            <p:nvPr/>
          </p:nvSpPr>
          <p:spPr>
            <a:xfrm>
              <a:off x="7140689" y="1065039"/>
              <a:ext cx="384869" cy="430364"/>
            </a:xfrm>
            <a:custGeom>
              <a:avLst/>
              <a:gdLst/>
              <a:ahLst/>
              <a:cxnLst/>
              <a:rect l="l" t="t" r="r" b="b"/>
              <a:pathLst>
                <a:path w="4915" h="5496" fill="none" extrusionOk="0">
                  <a:moveTo>
                    <a:pt x="4914" y="2748"/>
                  </a:moveTo>
                  <a:cubicBezTo>
                    <a:pt x="4914" y="4266"/>
                    <a:pt x="3814" y="5495"/>
                    <a:pt x="2457" y="5495"/>
                  </a:cubicBezTo>
                  <a:cubicBezTo>
                    <a:pt x="1100" y="5495"/>
                    <a:pt x="0" y="4266"/>
                    <a:pt x="0" y="2748"/>
                  </a:cubicBezTo>
                  <a:cubicBezTo>
                    <a:pt x="0" y="1232"/>
                    <a:pt x="1100" y="1"/>
                    <a:pt x="2457" y="1"/>
                  </a:cubicBezTo>
                  <a:cubicBezTo>
                    <a:pt x="3815" y="1"/>
                    <a:pt x="4914" y="1232"/>
                    <a:pt x="4914" y="2748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72ED6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6695207" y="1060967"/>
              <a:ext cx="316900" cy="384712"/>
            </a:xfrm>
            <a:custGeom>
              <a:avLst/>
              <a:gdLst/>
              <a:ahLst/>
              <a:cxnLst/>
              <a:rect l="l" t="t" r="r" b="b"/>
              <a:pathLst>
                <a:path w="4047" h="4913" fill="none" extrusionOk="0">
                  <a:moveTo>
                    <a:pt x="4046" y="2456"/>
                  </a:moveTo>
                  <a:cubicBezTo>
                    <a:pt x="4046" y="3813"/>
                    <a:pt x="3140" y="4912"/>
                    <a:pt x="2023" y="4912"/>
                  </a:cubicBezTo>
                  <a:cubicBezTo>
                    <a:pt x="906" y="4912"/>
                    <a:pt x="0" y="3813"/>
                    <a:pt x="0" y="2456"/>
                  </a:cubicBezTo>
                  <a:cubicBezTo>
                    <a:pt x="0" y="1100"/>
                    <a:pt x="906" y="1"/>
                    <a:pt x="2023" y="1"/>
                  </a:cubicBezTo>
                  <a:cubicBezTo>
                    <a:pt x="3140" y="1"/>
                    <a:pt x="4046" y="1100"/>
                    <a:pt x="4046" y="2456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72ED6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>
              <a:off x="6975933" y="1258220"/>
              <a:ext cx="97960" cy="186914"/>
            </a:xfrm>
            <a:custGeom>
              <a:avLst/>
              <a:gdLst/>
              <a:ahLst/>
              <a:cxnLst/>
              <a:rect l="l" t="t" r="r" b="b"/>
              <a:pathLst>
                <a:path w="1251" h="2387" extrusionOk="0">
                  <a:moveTo>
                    <a:pt x="1250" y="1"/>
                  </a:moveTo>
                  <a:lnTo>
                    <a:pt x="1" y="1625"/>
                  </a:lnTo>
                  <a:lnTo>
                    <a:pt x="1250" y="2386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rgbClr val="D96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0"/>
            <p:cNvSpPr/>
            <p:nvPr/>
          </p:nvSpPr>
          <p:spPr>
            <a:xfrm>
              <a:off x="7006942" y="1278344"/>
              <a:ext cx="133902" cy="46513"/>
            </a:xfrm>
            <a:custGeom>
              <a:avLst/>
              <a:gdLst/>
              <a:ahLst/>
              <a:cxnLst/>
              <a:rect l="l" t="t" r="r" b="b"/>
              <a:pathLst>
                <a:path w="1710" h="594" fill="none" extrusionOk="0">
                  <a:moveTo>
                    <a:pt x="1" y="414"/>
                  </a:moveTo>
                  <a:cubicBezTo>
                    <a:pt x="1" y="414"/>
                    <a:pt x="991" y="0"/>
                    <a:pt x="1709" y="593"/>
                  </a:cubicBezTo>
                </a:path>
              </a:pathLst>
            </a:custGeom>
            <a:noFill/>
            <a:ln w="19050" cap="flat" cmpd="sng">
              <a:solidFill>
                <a:srgbClr val="672ED6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0"/>
            <p:cNvSpPr/>
            <p:nvPr/>
          </p:nvSpPr>
          <p:spPr>
            <a:xfrm>
              <a:off x="7643647" y="1258220"/>
              <a:ext cx="429738" cy="426371"/>
            </a:xfrm>
            <a:custGeom>
              <a:avLst/>
              <a:gdLst/>
              <a:ahLst/>
              <a:cxnLst/>
              <a:rect l="l" t="t" r="r" b="b"/>
              <a:pathLst>
                <a:path w="5488" h="5445" extrusionOk="0">
                  <a:moveTo>
                    <a:pt x="2745" y="1"/>
                  </a:moveTo>
                  <a:cubicBezTo>
                    <a:pt x="1229" y="1"/>
                    <a:pt x="0" y="1219"/>
                    <a:pt x="0" y="2723"/>
                  </a:cubicBezTo>
                  <a:cubicBezTo>
                    <a:pt x="0" y="4226"/>
                    <a:pt x="1229" y="5445"/>
                    <a:pt x="2745" y="5445"/>
                  </a:cubicBezTo>
                  <a:cubicBezTo>
                    <a:pt x="4259" y="5445"/>
                    <a:pt x="5488" y="4226"/>
                    <a:pt x="5488" y="2723"/>
                  </a:cubicBezTo>
                  <a:cubicBezTo>
                    <a:pt x="5488" y="1219"/>
                    <a:pt x="4259" y="1"/>
                    <a:pt x="2745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7719056" y="1346705"/>
              <a:ext cx="185818" cy="175638"/>
            </a:xfrm>
            <a:custGeom>
              <a:avLst/>
              <a:gdLst/>
              <a:ahLst/>
              <a:cxnLst/>
              <a:rect l="l" t="t" r="r" b="b"/>
              <a:pathLst>
                <a:path w="2373" h="2243" extrusionOk="0">
                  <a:moveTo>
                    <a:pt x="1016" y="814"/>
                  </a:moveTo>
                  <a:lnTo>
                    <a:pt x="1016" y="814"/>
                  </a:lnTo>
                  <a:cubicBezTo>
                    <a:pt x="1014" y="815"/>
                    <a:pt x="1012" y="817"/>
                    <a:pt x="1011" y="817"/>
                  </a:cubicBezTo>
                  <a:cubicBezTo>
                    <a:pt x="1011" y="817"/>
                    <a:pt x="1011" y="817"/>
                    <a:pt x="1011" y="816"/>
                  </a:cubicBezTo>
                  <a:lnTo>
                    <a:pt x="1011" y="816"/>
                  </a:lnTo>
                  <a:cubicBezTo>
                    <a:pt x="1011" y="816"/>
                    <a:pt x="1011" y="816"/>
                    <a:pt x="1011" y="816"/>
                  </a:cubicBezTo>
                  <a:cubicBezTo>
                    <a:pt x="1012" y="816"/>
                    <a:pt x="1013" y="815"/>
                    <a:pt x="1016" y="814"/>
                  </a:cubicBezTo>
                  <a:close/>
                  <a:moveTo>
                    <a:pt x="876" y="957"/>
                  </a:moveTo>
                  <a:cubicBezTo>
                    <a:pt x="867" y="969"/>
                    <a:pt x="858" y="981"/>
                    <a:pt x="849" y="988"/>
                  </a:cubicBezTo>
                  <a:lnTo>
                    <a:pt x="849" y="988"/>
                  </a:lnTo>
                  <a:cubicBezTo>
                    <a:pt x="853" y="984"/>
                    <a:pt x="856" y="979"/>
                    <a:pt x="860" y="974"/>
                  </a:cubicBezTo>
                  <a:cubicBezTo>
                    <a:pt x="867" y="964"/>
                    <a:pt x="872" y="959"/>
                    <a:pt x="876" y="957"/>
                  </a:cubicBezTo>
                  <a:close/>
                  <a:moveTo>
                    <a:pt x="723" y="1204"/>
                  </a:moveTo>
                  <a:cubicBezTo>
                    <a:pt x="723" y="1204"/>
                    <a:pt x="717" y="1222"/>
                    <a:pt x="711" y="1236"/>
                  </a:cubicBezTo>
                  <a:lnTo>
                    <a:pt x="711" y="1236"/>
                  </a:lnTo>
                  <a:cubicBezTo>
                    <a:pt x="712" y="1232"/>
                    <a:pt x="714" y="1228"/>
                    <a:pt x="715" y="1224"/>
                  </a:cubicBezTo>
                  <a:cubicBezTo>
                    <a:pt x="720" y="1209"/>
                    <a:pt x="723" y="1204"/>
                    <a:pt x="723" y="1204"/>
                  </a:cubicBezTo>
                  <a:close/>
                  <a:moveTo>
                    <a:pt x="705" y="1246"/>
                  </a:moveTo>
                  <a:lnTo>
                    <a:pt x="705" y="1246"/>
                  </a:lnTo>
                  <a:cubicBezTo>
                    <a:pt x="705" y="1246"/>
                    <a:pt x="705" y="1246"/>
                    <a:pt x="705" y="1246"/>
                  </a:cubicBezTo>
                  <a:cubicBezTo>
                    <a:pt x="705" y="1246"/>
                    <a:pt x="705" y="1246"/>
                    <a:pt x="705" y="1246"/>
                  </a:cubicBezTo>
                  <a:close/>
                  <a:moveTo>
                    <a:pt x="1806" y="1"/>
                  </a:moveTo>
                  <a:cubicBezTo>
                    <a:pt x="1294" y="1"/>
                    <a:pt x="776" y="156"/>
                    <a:pt x="442" y="564"/>
                  </a:cubicBezTo>
                  <a:cubicBezTo>
                    <a:pt x="174" y="893"/>
                    <a:pt x="46" y="1294"/>
                    <a:pt x="11" y="1712"/>
                  </a:cubicBezTo>
                  <a:cubicBezTo>
                    <a:pt x="2" y="1791"/>
                    <a:pt x="1" y="1872"/>
                    <a:pt x="5" y="1951"/>
                  </a:cubicBezTo>
                  <a:cubicBezTo>
                    <a:pt x="13" y="2099"/>
                    <a:pt x="126" y="2242"/>
                    <a:pt x="285" y="2242"/>
                  </a:cubicBezTo>
                  <a:cubicBezTo>
                    <a:pt x="289" y="2242"/>
                    <a:pt x="293" y="2242"/>
                    <a:pt x="297" y="2242"/>
                  </a:cubicBezTo>
                  <a:cubicBezTo>
                    <a:pt x="446" y="2237"/>
                    <a:pt x="600" y="2114"/>
                    <a:pt x="588" y="1951"/>
                  </a:cubicBezTo>
                  <a:lnTo>
                    <a:pt x="588" y="1951"/>
                  </a:lnTo>
                  <a:lnTo>
                    <a:pt x="590" y="1952"/>
                  </a:lnTo>
                  <a:cubicBezTo>
                    <a:pt x="585" y="1894"/>
                    <a:pt x="587" y="1836"/>
                    <a:pt x="591" y="1779"/>
                  </a:cubicBezTo>
                  <a:cubicBezTo>
                    <a:pt x="592" y="1751"/>
                    <a:pt x="594" y="1722"/>
                    <a:pt x="597" y="1694"/>
                  </a:cubicBezTo>
                  <a:cubicBezTo>
                    <a:pt x="598" y="1680"/>
                    <a:pt x="600" y="1666"/>
                    <a:pt x="602" y="1653"/>
                  </a:cubicBezTo>
                  <a:lnTo>
                    <a:pt x="602" y="1653"/>
                  </a:lnTo>
                  <a:cubicBezTo>
                    <a:pt x="614" y="1579"/>
                    <a:pt x="628" y="1505"/>
                    <a:pt x="647" y="1431"/>
                  </a:cubicBezTo>
                  <a:cubicBezTo>
                    <a:pt x="657" y="1393"/>
                    <a:pt x="669" y="1355"/>
                    <a:pt x="681" y="1317"/>
                  </a:cubicBezTo>
                  <a:cubicBezTo>
                    <a:pt x="688" y="1297"/>
                    <a:pt x="694" y="1277"/>
                    <a:pt x="701" y="1259"/>
                  </a:cubicBezTo>
                  <a:cubicBezTo>
                    <a:pt x="704" y="1253"/>
                    <a:pt x="707" y="1246"/>
                    <a:pt x="709" y="1240"/>
                  </a:cubicBezTo>
                  <a:lnTo>
                    <a:pt x="709" y="1240"/>
                  </a:lnTo>
                  <a:cubicBezTo>
                    <a:pt x="758" y="1161"/>
                    <a:pt x="790" y="1074"/>
                    <a:pt x="845" y="995"/>
                  </a:cubicBezTo>
                  <a:cubicBezTo>
                    <a:pt x="846" y="993"/>
                    <a:pt x="848" y="991"/>
                    <a:pt x="849" y="989"/>
                  </a:cubicBezTo>
                  <a:lnTo>
                    <a:pt x="849" y="989"/>
                  </a:lnTo>
                  <a:cubicBezTo>
                    <a:pt x="849" y="989"/>
                    <a:pt x="848" y="989"/>
                    <a:pt x="847" y="990"/>
                  </a:cubicBezTo>
                  <a:cubicBezTo>
                    <a:pt x="848" y="989"/>
                    <a:pt x="849" y="989"/>
                    <a:pt x="849" y="988"/>
                  </a:cubicBezTo>
                  <a:lnTo>
                    <a:pt x="849" y="988"/>
                  </a:lnTo>
                  <a:cubicBezTo>
                    <a:pt x="849" y="988"/>
                    <a:pt x="849" y="988"/>
                    <a:pt x="849" y="989"/>
                  </a:cubicBezTo>
                  <a:lnTo>
                    <a:pt x="849" y="989"/>
                  </a:lnTo>
                  <a:cubicBezTo>
                    <a:pt x="877" y="969"/>
                    <a:pt x="883" y="956"/>
                    <a:pt x="878" y="956"/>
                  </a:cubicBezTo>
                  <a:lnTo>
                    <a:pt x="878" y="956"/>
                  </a:lnTo>
                  <a:cubicBezTo>
                    <a:pt x="878" y="956"/>
                    <a:pt x="877" y="956"/>
                    <a:pt x="876" y="957"/>
                  </a:cubicBezTo>
                  <a:lnTo>
                    <a:pt x="876" y="957"/>
                  </a:lnTo>
                  <a:cubicBezTo>
                    <a:pt x="881" y="949"/>
                    <a:pt x="886" y="942"/>
                    <a:pt x="891" y="936"/>
                  </a:cubicBezTo>
                  <a:cubicBezTo>
                    <a:pt x="925" y="898"/>
                    <a:pt x="962" y="862"/>
                    <a:pt x="1001" y="828"/>
                  </a:cubicBezTo>
                  <a:cubicBezTo>
                    <a:pt x="1010" y="820"/>
                    <a:pt x="1018" y="814"/>
                    <a:pt x="1027" y="807"/>
                  </a:cubicBezTo>
                  <a:lnTo>
                    <a:pt x="1027" y="807"/>
                  </a:lnTo>
                  <a:cubicBezTo>
                    <a:pt x="1045" y="794"/>
                    <a:pt x="1073" y="773"/>
                    <a:pt x="1077" y="770"/>
                  </a:cubicBezTo>
                  <a:cubicBezTo>
                    <a:pt x="1126" y="738"/>
                    <a:pt x="1176" y="711"/>
                    <a:pt x="1228" y="685"/>
                  </a:cubicBezTo>
                  <a:cubicBezTo>
                    <a:pt x="1234" y="683"/>
                    <a:pt x="1248" y="679"/>
                    <a:pt x="1257" y="674"/>
                  </a:cubicBezTo>
                  <a:lnTo>
                    <a:pt x="1257" y="674"/>
                  </a:lnTo>
                  <a:cubicBezTo>
                    <a:pt x="1260" y="673"/>
                    <a:pt x="1263" y="672"/>
                    <a:pt x="1266" y="671"/>
                  </a:cubicBezTo>
                  <a:cubicBezTo>
                    <a:pt x="1298" y="659"/>
                    <a:pt x="1331" y="649"/>
                    <a:pt x="1365" y="639"/>
                  </a:cubicBezTo>
                  <a:cubicBezTo>
                    <a:pt x="1400" y="629"/>
                    <a:pt x="1435" y="619"/>
                    <a:pt x="1470" y="612"/>
                  </a:cubicBezTo>
                  <a:cubicBezTo>
                    <a:pt x="1486" y="609"/>
                    <a:pt x="1501" y="607"/>
                    <a:pt x="1517" y="604"/>
                  </a:cubicBezTo>
                  <a:cubicBezTo>
                    <a:pt x="1524" y="602"/>
                    <a:pt x="1565" y="591"/>
                    <a:pt x="1569" y="591"/>
                  </a:cubicBezTo>
                  <a:lnTo>
                    <a:pt x="1569" y="591"/>
                  </a:lnTo>
                  <a:cubicBezTo>
                    <a:pt x="1571" y="591"/>
                    <a:pt x="1568" y="592"/>
                    <a:pt x="1555" y="597"/>
                  </a:cubicBezTo>
                  <a:cubicBezTo>
                    <a:pt x="1540" y="601"/>
                    <a:pt x="1535" y="603"/>
                    <a:pt x="1536" y="603"/>
                  </a:cubicBezTo>
                  <a:cubicBezTo>
                    <a:pt x="1538" y="603"/>
                    <a:pt x="1568" y="595"/>
                    <a:pt x="1576" y="594"/>
                  </a:cubicBezTo>
                  <a:cubicBezTo>
                    <a:pt x="1600" y="591"/>
                    <a:pt x="1624" y="590"/>
                    <a:pt x="1648" y="588"/>
                  </a:cubicBezTo>
                  <a:cubicBezTo>
                    <a:pt x="1691" y="585"/>
                    <a:pt x="1734" y="584"/>
                    <a:pt x="1777" y="584"/>
                  </a:cubicBezTo>
                  <a:cubicBezTo>
                    <a:pt x="1787" y="584"/>
                    <a:pt x="1797" y="584"/>
                    <a:pt x="1807" y="584"/>
                  </a:cubicBezTo>
                  <a:cubicBezTo>
                    <a:pt x="1896" y="584"/>
                    <a:pt x="1986" y="589"/>
                    <a:pt x="2075" y="599"/>
                  </a:cubicBezTo>
                  <a:cubicBezTo>
                    <a:pt x="2081" y="600"/>
                    <a:pt x="2088" y="601"/>
                    <a:pt x="2095" y="601"/>
                  </a:cubicBezTo>
                  <a:cubicBezTo>
                    <a:pt x="2240" y="601"/>
                    <a:pt x="2373" y="448"/>
                    <a:pt x="2366" y="308"/>
                  </a:cubicBezTo>
                  <a:cubicBezTo>
                    <a:pt x="2359" y="136"/>
                    <a:pt x="2238" y="32"/>
                    <a:pt x="2075" y="15"/>
                  </a:cubicBezTo>
                  <a:cubicBezTo>
                    <a:pt x="1986" y="6"/>
                    <a:pt x="1896" y="1"/>
                    <a:pt x="1806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3493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23"/>
          <p:cNvGrpSpPr/>
          <p:nvPr/>
        </p:nvGrpSpPr>
        <p:grpSpPr>
          <a:xfrm>
            <a:off x="276954" y="211800"/>
            <a:ext cx="7224077" cy="927257"/>
            <a:chOff x="959997" y="1338225"/>
            <a:chExt cx="7224077" cy="3063300"/>
          </a:xfrm>
        </p:grpSpPr>
        <p:sp>
          <p:nvSpPr>
            <p:cNvPr id="297" name="Google Shape;297;p23"/>
            <p:cNvSpPr/>
            <p:nvPr/>
          </p:nvSpPr>
          <p:spPr>
            <a:xfrm>
              <a:off x="960000" y="1338225"/>
              <a:ext cx="7224000" cy="3063300"/>
            </a:xfrm>
            <a:prstGeom prst="roundRect">
              <a:avLst>
                <a:gd name="adj" fmla="val 11764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" name="Google Shape;298;p23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299" name="Google Shape;299;p23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2" name="Google Shape;302;p23"/>
            <p:cNvSpPr/>
            <p:nvPr/>
          </p:nvSpPr>
          <p:spPr>
            <a:xfrm>
              <a:off x="959997" y="1875941"/>
              <a:ext cx="7224077" cy="22200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3"/>
          <p:cNvSpPr/>
          <p:nvPr/>
        </p:nvSpPr>
        <p:spPr>
          <a:xfrm>
            <a:off x="8146315" y="4733231"/>
            <a:ext cx="147600" cy="147600"/>
          </a:xfrm>
          <a:prstGeom prst="ellipse">
            <a:avLst/>
          </a:prstGeom>
          <a:solidFill>
            <a:srgbClr val="EEDA3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84002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86541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3"/>
          <p:cNvSpPr txBox="1">
            <a:spLocks noGrp="1"/>
          </p:cNvSpPr>
          <p:nvPr>
            <p:ph type="title" idx="4294967295"/>
          </p:nvPr>
        </p:nvSpPr>
        <p:spPr>
          <a:xfrm>
            <a:off x="256717" y="293368"/>
            <a:ext cx="7923997" cy="6571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u="sng" dirty="0" smtClean="0">
                <a:solidFill>
                  <a:srgbClr val="FADD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 3 and </a:t>
            </a:r>
            <a:r>
              <a:rPr lang="en" sz="3200" b="1" u="sng" dirty="0" smtClean="0">
                <a:solidFill>
                  <a:srgbClr val="FADD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Input and output</a:t>
            </a:r>
            <a:endParaRPr sz="3200" b="1" u="sng" dirty="0">
              <a:solidFill>
                <a:srgbClr val="FADD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" name="Google Shape;307;p23">
            <a:hlinkClick r:id=""/>
          </p:cNvPr>
          <p:cNvSpPr/>
          <p:nvPr/>
        </p:nvSpPr>
        <p:spPr>
          <a:xfrm>
            <a:off x="83830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">
            <a:hlinkClick r:id=""/>
          </p:cNvPr>
          <p:cNvSpPr/>
          <p:nvPr/>
        </p:nvSpPr>
        <p:spPr>
          <a:xfrm rot="10800000">
            <a:off x="3698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3">
            <a:hlinkClick r:id=""/>
          </p:cNvPr>
          <p:cNvSpPr/>
          <p:nvPr/>
        </p:nvSpPr>
        <p:spPr>
          <a:xfrm>
            <a:off x="8313050" y="211800"/>
            <a:ext cx="621000" cy="621000"/>
          </a:xfrm>
          <a:prstGeom prst="ellipse">
            <a:avLst/>
          </a:prstGeom>
          <a:solidFill>
            <a:srgbClr val="FADD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3">
            <a:hlinkClick r:id=""/>
          </p:cNvPr>
          <p:cNvSpPr/>
          <p:nvPr/>
        </p:nvSpPr>
        <p:spPr>
          <a:xfrm>
            <a:off x="8445463" y="358115"/>
            <a:ext cx="356252" cy="328462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926" y="971783"/>
            <a:ext cx="2827900" cy="411330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204169" y="1467837"/>
            <a:ext cx="83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7030A0"/>
                </a:solidFill>
              </a:rPr>
              <a:t>Mouse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6496232" y="1849355"/>
            <a:ext cx="113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7030A0"/>
                </a:solidFill>
              </a:rPr>
              <a:t>Keyboard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204169" y="2874548"/>
            <a:ext cx="990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7030A0"/>
                </a:solidFill>
              </a:rPr>
              <a:t>Scanner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6573311" y="2419078"/>
            <a:ext cx="1062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7030A0"/>
                </a:solidFill>
              </a:rPr>
              <a:t>Speakers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171603" y="4281259"/>
            <a:ext cx="83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7030A0"/>
                </a:solidFill>
              </a:rPr>
              <a:t>Monitor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687925" y="4127370"/>
            <a:ext cx="83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7030A0"/>
                </a:solidFill>
              </a:rPr>
              <a:t>Printer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907" y="1031730"/>
            <a:ext cx="2885926" cy="40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0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23"/>
          <p:cNvGrpSpPr/>
          <p:nvPr/>
        </p:nvGrpSpPr>
        <p:grpSpPr>
          <a:xfrm>
            <a:off x="276954" y="211800"/>
            <a:ext cx="7224077" cy="927257"/>
            <a:chOff x="959997" y="1338225"/>
            <a:chExt cx="7224077" cy="3063300"/>
          </a:xfrm>
        </p:grpSpPr>
        <p:sp>
          <p:nvSpPr>
            <p:cNvPr id="297" name="Google Shape;297;p23"/>
            <p:cNvSpPr/>
            <p:nvPr/>
          </p:nvSpPr>
          <p:spPr>
            <a:xfrm>
              <a:off x="960000" y="1338225"/>
              <a:ext cx="7224000" cy="3063300"/>
            </a:xfrm>
            <a:prstGeom prst="roundRect">
              <a:avLst>
                <a:gd name="adj" fmla="val 11764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" name="Google Shape;298;p23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299" name="Google Shape;299;p23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2" name="Google Shape;302;p23"/>
            <p:cNvSpPr/>
            <p:nvPr/>
          </p:nvSpPr>
          <p:spPr>
            <a:xfrm>
              <a:off x="959997" y="1875941"/>
              <a:ext cx="7224077" cy="22200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3"/>
          <p:cNvSpPr/>
          <p:nvPr/>
        </p:nvSpPr>
        <p:spPr>
          <a:xfrm>
            <a:off x="8146315" y="4733231"/>
            <a:ext cx="147600" cy="147600"/>
          </a:xfrm>
          <a:prstGeom prst="ellipse">
            <a:avLst/>
          </a:prstGeom>
          <a:solidFill>
            <a:srgbClr val="EEDA3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84002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86541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3"/>
          <p:cNvSpPr txBox="1">
            <a:spLocks noGrp="1"/>
          </p:cNvSpPr>
          <p:nvPr>
            <p:ph type="title" idx="4294967295"/>
          </p:nvPr>
        </p:nvSpPr>
        <p:spPr>
          <a:xfrm>
            <a:off x="256717" y="293368"/>
            <a:ext cx="7923997" cy="6571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u="sng" dirty="0" smtClean="0">
                <a:solidFill>
                  <a:srgbClr val="FADD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 5 and 6</a:t>
            </a:r>
            <a:endParaRPr sz="3200" b="1" u="sng" dirty="0">
              <a:solidFill>
                <a:srgbClr val="FADD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" name="Google Shape;307;p23">
            <a:hlinkClick r:id=""/>
          </p:cNvPr>
          <p:cNvSpPr/>
          <p:nvPr/>
        </p:nvSpPr>
        <p:spPr>
          <a:xfrm>
            <a:off x="83830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">
            <a:hlinkClick r:id=""/>
          </p:cNvPr>
          <p:cNvSpPr/>
          <p:nvPr/>
        </p:nvSpPr>
        <p:spPr>
          <a:xfrm rot="10800000">
            <a:off x="3698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3">
            <a:hlinkClick r:id=""/>
          </p:cNvPr>
          <p:cNvSpPr/>
          <p:nvPr/>
        </p:nvSpPr>
        <p:spPr>
          <a:xfrm>
            <a:off x="8313050" y="211800"/>
            <a:ext cx="621000" cy="621000"/>
          </a:xfrm>
          <a:prstGeom prst="ellipse">
            <a:avLst/>
          </a:prstGeom>
          <a:solidFill>
            <a:srgbClr val="FADD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3">
            <a:hlinkClick r:id=""/>
          </p:cNvPr>
          <p:cNvSpPr/>
          <p:nvPr/>
        </p:nvSpPr>
        <p:spPr>
          <a:xfrm>
            <a:off x="8445463" y="358115"/>
            <a:ext cx="356252" cy="328462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AutoShape 4" descr="blob:https://web.whatsapp.com/7bf841e8-56c1-4b8b-beb5-e451147d26df"/>
          <p:cNvSpPr>
            <a:spLocks noChangeAspect="1" noChangeArrowheads="1"/>
          </p:cNvSpPr>
          <p:nvPr/>
        </p:nvSpPr>
        <p:spPr bwMode="auto">
          <a:xfrm>
            <a:off x="155575" y="-144463"/>
            <a:ext cx="7345382" cy="734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" t="699" r="47792"/>
          <a:stretch/>
        </p:blipFill>
        <p:spPr>
          <a:xfrm>
            <a:off x="4637621" y="813843"/>
            <a:ext cx="3262370" cy="43578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34" y="832800"/>
            <a:ext cx="2883272" cy="432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0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5886" t="25521" r="39312" b="28646"/>
          <a:stretch/>
        </p:blipFill>
        <p:spPr>
          <a:xfrm>
            <a:off x="289954" y="122499"/>
            <a:ext cx="8564092" cy="49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4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23"/>
          <p:cNvGrpSpPr/>
          <p:nvPr/>
        </p:nvGrpSpPr>
        <p:grpSpPr>
          <a:xfrm>
            <a:off x="276954" y="211800"/>
            <a:ext cx="7224077" cy="927257"/>
            <a:chOff x="959997" y="1338225"/>
            <a:chExt cx="7224077" cy="3063300"/>
          </a:xfrm>
        </p:grpSpPr>
        <p:sp>
          <p:nvSpPr>
            <p:cNvPr id="297" name="Google Shape;297;p23"/>
            <p:cNvSpPr/>
            <p:nvPr/>
          </p:nvSpPr>
          <p:spPr>
            <a:xfrm>
              <a:off x="960000" y="1338225"/>
              <a:ext cx="7224000" cy="3063300"/>
            </a:xfrm>
            <a:prstGeom prst="roundRect">
              <a:avLst>
                <a:gd name="adj" fmla="val 11764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" name="Google Shape;298;p23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299" name="Google Shape;299;p23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2" name="Google Shape;302;p23"/>
            <p:cNvSpPr/>
            <p:nvPr/>
          </p:nvSpPr>
          <p:spPr>
            <a:xfrm>
              <a:off x="959997" y="1875941"/>
              <a:ext cx="7224077" cy="22200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3"/>
          <p:cNvSpPr/>
          <p:nvPr/>
        </p:nvSpPr>
        <p:spPr>
          <a:xfrm>
            <a:off x="8146315" y="4733231"/>
            <a:ext cx="147600" cy="147600"/>
          </a:xfrm>
          <a:prstGeom prst="ellipse">
            <a:avLst/>
          </a:prstGeom>
          <a:solidFill>
            <a:srgbClr val="EEDA3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84002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86541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3"/>
          <p:cNvSpPr txBox="1">
            <a:spLocks noGrp="1"/>
          </p:cNvSpPr>
          <p:nvPr>
            <p:ph type="title" idx="4294967295"/>
          </p:nvPr>
        </p:nvSpPr>
        <p:spPr>
          <a:xfrm>
            <a:off x="256717" y="293368"/>
            <a:ext cx="7923997" cy="6571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u="sng" dirty="0" smtClean="0">
                <a:solidFill>
                  <a:srgbClr val="FADD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 7 and 8</a:t>
            </a:r>
            <a:endParaRPr sz="3200" b="1" u="sng" dirty="0">
              <a:solidFill>
                <a:srgbClr val="FADD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" name="Google Shape;307;p23">
            <a:hlinkClick r:id=""/>
          </p:cNvPr>
          <p:cNvSpPr/>
          <p:nvPr/>
        </p:nvSpPr>
        <p:spPr>
          <a:xfrm>
            <a:off x="83830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">
            <a:hlinkClick r:id=""/>
          </p:cNvPr>
          <p:cNvSpPr/>
          <p:nvPr/>
        </p:nvSpPr>
        <p:spPr>
          <a:xfrm rot="10800000">
            <a:off x="3698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3">
            <a:hlinkClick r:id=""/>
          </p:cNvPr>
          <p:cNvSpPr/>
          <p:nvPr/>
        </p:nvSpPr>
        <p:spPr>
          <a:xfrm>
            <a:off x="8313050" y="211800"/>
            <a:ext cx="621000" cy="621000"/>
          </a:xfrm>
          <a:prstGeom prst="ellipse">
            <a:avLst/>
          </a:prstGeom>
          <a:solidFill>
            <a:srgbClr val="FADD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3">
            <a:hlinkClick r:id=""/>
          </p:cNvPr>
          <p:cNvSpPr/>
          <p:nvPr/>
        </p:nvSpPr>
        <p:spPr>
          <a:xfrm>
            <a:off x="8445463" y="358115"/>
            <a:ext cx="356252" cy="328462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AutoShape 4" descr="blob:https://web.whatsapp.com/7bf841e8-56c1-4b8b-beb5-e451147d26df"/>
          <p:cNvSpPr>
            <a:spLocks noChangeAspect="1" noChangeArrowheads="1"/>
          </p:cNvSpPr>
          <p:nvPr/>
        </p:nvSpPr>
        <p:spPr bwMode="auto">
          <a:xfrm>
            <a:off x="155575" y="-144463"/>
            <a:ext cx="7345382" cy="734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1"/>
          <a:stretch/>
        </p:blipFill>
        <p:spPr>
          <a:xfrm>
            <a:off x="1380006" y="1060794"/>
            <a:ext cx="2750972" cy="39392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" t="49927" r="3479" b="1081"/>
          <a:stretch/>
        </p:blipFill>
        <p:spPr>
          <a:xfrm rot="5400000">
            <a:off x="3744230" y="1515658"/>
            <a:ext cx="4015965" cy="295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7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23"/>
          <p:cNvGrpSpPr/>
          <p:nvPr/>
        </p:nvGrpSpPr>
        <p:grpSpPr>
          <a:xfrm>
            <a:off x="276954" y="211800"/>
            <a:ext cx="7224077" cy="927257"/>
            <a:chOff x="959997" y="1338225"/>
            <a:chExt cx="7224077" cy="3063300"/>
          </a:xfrm>
        </p:grpSpPr>
        <p:sp>
          <p:nvSpPr>
            <p:cNvPr id="297" name="Google Shape;297;p23"/>
            <p:cNvSpPr/>
            <p:nvPr/>
          </p:nvSpPr>
          <p:spPr>
            <a:xfrm>
              <a:off x="960000" y="1338225"/>
              <a:ext cx="7224000" cy="3063300"/>
            </a:xfrm>
            <a:prstGeom prst="roundRect">
              <a:avLst>
                <a:gd name="adj" fmla="val 11764"/>
              </a:avLst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" name="Google Shape;298;p23"/>
            <p:cNvGrpSpPr/>
            <p:nvPr/>
          </p:nvGrpSpPr>
          <p:grpSpPr>
            <a:xfrm>
              <a:off x="1225345" y="1581600"/>
              <a:ext cx="727285" cy="147470"/>
              <a:chOff x="728146" y="657962"/>
              <a:chExt cx="991122" cy="200968"/>
            </a:xfrm>
          </p:grpSpPr>
          <p:sp>
            <p:nvSpPr>
              <p:cNvPr id="299" name="Google Shape;299;p23"/>
              <p:cNvSpPr/>
              <p:nvPr/>
            </p:nvSpPr>
            <p:spPr>
              <a:xfrm>
                <a:off x="728146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DB7294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1124191" y="657962"/>
                <a:ext cx="198941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6" y="2181"/>
                      <a:pt x="2159" y="1692"/>
                      <a:pt x="2159" y="1091"/>
                    </a:cubicBezTo>
                    <a:cubicBezTo>
                      <a:pt x="2159" y="488"/>
                      <a:pt x="1676" y="0"/>
                      <a:pt x="1080" y="0"/>
                    </a:cubicBezTo>
                    <a:close/>
                  </a:path>
                </a:pathLst>
              </a:custGeom>
              <a:solidFill>
                <a:srgbClr val="EEDA3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1520235" y="657962"/>
                <a:ext cx="199034" cy="200968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182" extrusionOk="0">
                    <a:moveTo>
                      <a:pt x="1080" y="0"/>
                    </a:moveTo>
                    <a:cubicBezTo>
                      <a:pt x="484" y="0"/>
                      <a:pt x="1" y="489"/>
                      <a:pt x="1" y="1091"/>
                    </a:cubicBezTo>
                    <a:cubicBezTo>
                      <a:pt x="1" y="1692"/>
                      <a:pt x="484" y="2181"/>
                      <a:pt x="1080" y="2181"/>
                    </a:cubicBezTo>
                    <a:cubicBezTo>
                      <a:pt x="1677" y="2181"/>
                      <a:pt x="2160" y="1692"/>
                      <a:pt x="2160" y="1091"/>
                    </a:cubicBezTo>
                    <a:cubicBezTo>
                      <a:pt x="2160" y="488"/>
                      <a:pt x="1677" y="0"/>
                      <a:pt x="1080" y="0"/>
                    </a:cubicBezTo>
                    <a:close/>
                  </a:path>
                </a:pathLst>
              </a:custGeom>
              <a:solidFill>
                <a:srgbClr val="672ED6"/>
              </a:solidFill>
              <a:ln w="19050" cap="flat" cmpd="sng">
                <a:solidFill>
                  <a:srgbClr val="000000"/>
                </a:solidFill>
                <a:prstDash val="solid"/>
                <a:miter lim="140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2" name="Google Shape;302;p23"/>
            <p:cNvSpPr/>
            <p:nvPr/>
          </p:nvSpPr>
          <p:spPr>
            <a:xfrm>
              <a:off x="959997" y="1875941"/>
              <a:ext cx="7224077" cy="22200"/>
            </a:xfrm>
            <a:custGeom>
              <a:avLst/>
              <a:gdLst/>
              <a:ahLst/>
              <a:cxnLst/>
              <a:rect l="l" t="t" r="r" b="b"/>
              <a:pathLst>
                <a:path w="63710" h="1" fill="none" extrusionOk="0">
                  <a:moveTo>
                    <a:pt x="0" y="0"/>
                  </a:moveTo>
                  <a:lnTo>
                    <a:pt x="63709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miter lim="140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3"/>
          <p:cNvSpPr/>
          <p:nvPr/>
        </p:nvSpPr>
        <p:spPr>
          <a:xfrm>
            <a:off x="8146315" y="4733231"/>
            <a:ext cx="147600" cy="147600"/>
          </a:xfrm>
          <a:prstGeom prst="ellipse">
            <a:avLst/>
          </a:prstGeom>
          <a:solidFill>
            <a:srgbClr val="EEDA3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84002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8654115" y="4733231"/>
            <a:ext cx="147600" cy="147600"/>
          </a:xfrm>
          <a:prstGeom prst="ellipse">
            <a:avLst/>
          </a:prstGeom>
          <a:solidFill>
            <a:srgbClr val="672E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3"/>
          <p:cNvSpPr txBox="1">
            <a:spLocks noGrp="1"/>
          </p:cNvSpPr>
          <p:nvPr>
            <p:ph type="title" idx="4294967295"/>
          </p:nvPr>
        </p:nvSpPr>
        <p:spPr>
          <a:xfrm>
            <a:off x="256717" y="293368"/>
            <a:ext cx="7923997" cy="6571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u="sng" dirty="0" smtClean="0">
                <a:solidFill>
                  <a:srgbClr val="FADD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 9 and 10</a:t>
            </a:r>
            <a:endParaRPr sz="3200" b="1" u="sng" dirty="0">
              <a:solidFill>
                <a:srgbClr val="FADD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" name="Google Shape;307;p23">
            <a:hlinkClick r:id=""/>
          </p:cNvPr>
          <p:cNvSpPr/>
          <p:nvPr/>
        </p:nvSpPr>
        <p:spPr>
          <a:xfrm>
            <a:off x="83830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">
            <a:hlinkClick r:id=""/>
          </p:cNvPr>
          <p:cNvSpPr/>
          <p:nvPr/>
        </p:nvSpPr>
        <p:spPr>
          <a:xfrm rot="10800000">
            <a:off x="369800" y="4584200"/>
            <a:ext cx="391200" cy="40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3">
            <a:hlinkClick r:id=""/>
          </p:cNvPr>
          <p:cNvSpPr/>
          <p:nvPr/>
        </p:nvSpPr>
        <p:spPr>
          <a:xfrm>
            <a:off x="8313050" y="211800"/>
            <a:ext cx="621000" cy="621000"/>
          </a:xfrm>
          <a:prstGeom prst="ellipse">
            <a:avLst/>
          </a:prstGeom>
          <a:solidFill>
            <a:srgbClr val="FADD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3">
            <a:hlinkClick r:id=""/>
          </p:cNvPr>
          <p:cNvSpPr/>
          <p:nvPr/>
        </p:nvSpPr>
        <p:spPr>
          <a:xfrm>
            <a:off x="8445463" y="358115"/>
            <a:ext cx="356252" cy="328462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AutoShape 4" descr="blob:https://web.whatsapp.com/7bf841e8-56c1-4b8b-beb5-e451147d26df"/>
          <p:cNvSpPr>
            <a:spLocks noChangeAspect="1" noChangeArrowheads="1"/>
          </p:cNvSpPr>
          <p:nvPr/>
        </p:nvSpPr>
        <p:spPr bwMode="auto">
          <a:xfrm>
            <a:off x="155575" y="-144463"/>
            <a:ext cx="7345382" cy="734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" t="180" r="3200" b="49794"/>
          <a:stretch/>
        </p:blipFill>
        <p:spPr>
          <a:xfrm rot="5400000">
            <a:off x="360526" y="1430825"/>
            <a:ext cx="4120340" cy="31755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715" y="930262"/>
            <a:ext cx="2997946" cy="414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ool Icebreakers by Slidesgo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DD5C"/>
      </a:accent1>
      <a:accent2>
        <a:srgbClr val="EEDA36"/>
      </a:accent2>
      <a:accent3>
        <a:srgbClr val="DB7294"/>
      </a:accent3>
      <a:accent4>
        <a:srgbClr val="672ED6"/>
      </a:accent4>
      <a:accent5>
        <a:srgbClr val="B4AAF9"/>
      </a:accent5>
      <a:accent6>
        <a:srgbClr val="F47AB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78</Words>
  <Application>Microsoft Office PowerPoint</Application>
  <PresentationFormat>Presentación en pantalla (16:9)</PresentationFormat>
  <Paragraphs>23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Muli</vt:lpstr>
      <vt:lpstr>Fredoka One</vt:lpstr>
      <vt:lpstr>School Icebreakers by Slidesgo</vt:lpstr>
      <vt:lpstr>Technology and computing</vt:lpstr>
      <vt:lpstr>Today is Tuesday, July 14th 2020</vt:lpstr>
      <vt:lpstr>Save a picture of your favorite video game to your  “School” folder.</vt:lpstr>
      <vt:lpstr>Workbook</vt:lpstr>
      <vt:lpstr>Pages 3 and 4 Input and output</vt:lpstr>
      <vt:lpstr>Pages 5 and 6</vt:lpstr>
      <vt:lpstr>Presentación de PowerPoint</vt:lpstr>
      <vt:lpstr>Pages 7 and 8</vt:lpstr>
      <vt:lpstr>Pages 9 and 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and computing</dc:title>
  <dc:creator>Jennifer</dc:creator>
  <cp:lastModifiedBy>Jennifer</cp:lastModifiedBy>
  <cp:revision>6</cp:revision>
  <dcterms:modified xsi:type="dcterms:W3CDTF">2020-07-14T02:42:03Z</dcterms:modified>
</cp:coreProperties>
</file>