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82" r:id="rId1"/>
  </p:sldMasterIdLst>
  <p:notesMasterIdLst>
    <p:notesMasterId r:id="rId11"/>
  </p:notesMasterIdLst>
  <p:sldIdLst>
    <p:sldId id="256" r:id="rId2"/>
    <p:sldId id="258" r:id="rId3"/>
    <p:sldId id="259" r:id="rId4"/>
    <p:sldId id="272" r:id="rId5"/>
    <p:sldId id="279" r:id="rId6"/>
    <p:sldId id="260" r:id="rId7"/>
    <p:sldId id="278" r:id="rId8"/>
    <p:sldId id="270" r:id="rId9"/>
    <p:sldId id="280" r:id="rId10"/>
  </p:sldIdLst>
  <p:sldSz cx="9144000" cy="5143500" type="screen16x9"/>
  <p:notesSz cx="6858000" cy="9144000"/>
  <p:embeddedFontLst>
    <p:embeddedFont>
      <p:font typeface="Gochi Hand" panose="020B0604020202020204" charset="0"/>
      <p:regular r:id="rId12"/>
    </p:embeddedFont>
    <p:embeddedFont>
      <p:font typeface="Open Sans" panose="020B0604020202020204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23C4F68-BE09-406B-B877-0918C56E71FF}" v="39" dt="2021-02-26T17:15:56.474"/>
  </p1510:revLst>
</p1510:revInfo>
</file>

<file path=ppt/tableStyles.xml><?xml version="1.0" encoding="utf-8"?>
<a:tblStyleLst xmlns:a="http://schemas.openxmlformats.org/drawingml/2006/main" def="{64906AD9-DAAC-4668-B9E9-1D0B37D5B246}">
  <a:tblStyle styleId="{64906AD9-DAAC-4668-B9E9-1D0B37D5B246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816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Restrepo" userId="7220c11d080a6837" providerId="LiveId" clId="{223C4F68-BE09-406B-B877-0918C56E71FF}"/>
    <pc:docChg chg="undo custSel addSld delSld modSld delMainMaster">
      <pc:chgData name="Jennifer Restrepo" userId="7220c11d080a6837" providerId="LiveId" clId="{223C4F68-BE09-406B-B877-0918C56E71FF}" dt="2021-02-26T17:16:10.232" v="1601" actId="1076"/>
      <pc:docMkLst>
        <pc:docMk/>
      </pc:docMkLst>
      <pc:sldChg chg="modSp mod">
        <pc:chgData name="Jennifer Restrepo" userId="7220c11d080a6837" providerId="LiveId" clId="{223C4F68-BE09-406B-B877-0918C56E71FF}" dt="2021-02-19T11:10:00.561" v="171" actId="20577"/>
        <pc:sldMkLst>
          <pc:docMk/>
          <pc:sldMk cId="0" sldId="256"/>
        </pc:sldMkLst>
        <pc:spChg chg="mod">
          <ac:chgData name="Jennifer Restrepo" userId="7220c11d080a6837" providerId="LiveId" clId="{223C4F68-BE09-406B-B877-0918C56E71FF}" dt="2021-02-19T11:10:00.561" v="171" actId="20577"/>
          <ac:spMkLst>
            <pc:docMk/>
            <pc:sldMk cId="0" sldId="256"/>
            <ac:spMk id="352" creationId="{00000000-0000-0000-0000-000000000000}"/>
          </ac:spMkLst>
        </pc:spChg>
      </pc:sldChg>
      <pc:sldChg chg="modSp mod">
        <pc:chgData name="Jennifer Restrepo" userId="7220c11d080a6837" providerId="LiveId" clId="{223C4F68-BE09-406B-B877-0918C56E71FF}" dt="2021-02-19T11:10:31.021" v="228" actId="20577"/>
        <pc:sldMkLst>
          <pc:docMk/>
          <pc:sldMk cId="0" sldId="258"/>
        </pc:sldMkLst>
        <pc:spChg chg="mod">
          <ac:chgData name="Jennifer Restrepo" userId="7220c11d080a6837" providerId="LiveId" clId="{223C4F68-BE09-406B-B877-0918C56E71FF}" dt="2021-02-16T11:36:32.680" v="131" actId="207"/>
          <ac:spMkLst>
            <pc:docMk/>
            <pc:sldMk cId="0" sldId="258"/>
            <ac:spMk id="409" creationId="{00000000-0000-0000-0000-000000000000}"/>
          </ac:spMkLst>
        </pc:spChg>
        <pc:spChg chg="mod">
          <ac:chgData name="Jennifer Restrepo" userId="7220c11d080a6837" providerId="LiveId" clId="{223C4F68-BE09-406B-B877-0918C56E71FF}" dt="2021-02-19T11:10:07.302" v="181" actId="20577"/>
          <ac:spMkLst>
            <pc:docMk/>
            <pc:sldMk cId="0" sldId="258"/>
            <ac:spMk id="410" creationId="{00000000-0000-0000-0000-000000000000}"/>
          </ac:spMkLst>
        </pc:spChg>
        <pc:spChg chg="mod">
          <ac:chgData name="Jennifer Restrepo" userId="7220c11d080a6837" providerId="LiveId" clId="{223C4F68-BE09-406B-B877-0918C56E71FF}" dt="2021-02-19T11:10:25.888" v="221" actId="20577"/>
          <ac:spMkLst>
            <pc:docMk/>
            <pc:sldMk cId="0" sldId="258"/>
            <ac:spMk id="412" creationId="{00000000-0000-0000-0000-000000000000}"/>
          </ac:spMkLst>
        </pc:spChg>
        <pc:spChg chg="mod">
          <ac:chgData name="Jennifer Restrepo" userId="7220c11d080a6837" providerId="LiveId" clId="{223C4F68-BE09-406B-B877-0918C56E71FF}" dt="2021-02-19T11:10:20.840" v="213" actId="20577"/>
          <ac:spMkLst>
            <pc:docMk/>
            <pc:sldMk cId="0" sldId="258"/>
            <ac:spMk id="414" creationId="{00000000-0000-0000-0000-000000000000}"/>
          </ac:spMkLst>
        </pc:spChg>
        <pc:spChg chg="mod">
          <ac:chgData name="Jennifer Restrepo" userId="7220c11d080a6837" providerId="LiveId" clId="{223C4F68-BE09-406B-B877-0918C56E71FF}" dt="2021-02-19T11:10:31.021" v="228" actId="20577"/>
          <ac:spMkLst>
            <pc:docMk/>
            <pc:sldMk cId="0" sldId="258"/>
            <ac:spMk id="416" creationId="{00000000-0000-0000-0000-000000000000}"/>
          </ac:spMkLst>
        </pc:spChg>
      </pc:sldChg>
      <pc:sldChg chg="modSp mod">
        <pc:chgData name="Jennifer Restrepo" userId="7220c11d080a6837" providerId="LiveId" clId="{223C4F68-BE09-406B-B877-0918C56E71FF}" dt="2021-02-19T11:13:15.012" v="504" actId="1076"/>
        <pc:sldMkLst>
          <pc:docMk/>
          <pc:sldMk cId="0" sldId="259"/>
        </pc:sldMkLst>
        <pc:spChg chg="mod">
          <ac:chgData name="Jennifer Restrepo" userId="7220c11d080a6837" providerId="LiveId" clId="{223C4F68-BE09-406B-B877-0918C56E71FF}" dt="2021-02-19T11:12:59.538" v="501" actId="1076"/>
          <ac:spMkLst>
            <pc:docMk/>
            <pc:sldMk cId="0" sldId="259"/>
            <ac:spMk id="449" creationId="{00000000-0000-0000-0000-000000000000}"/>
          </ac:spMkLst>
        </pc:spChg>
        <pc:picChg chg="mod">
          <ac:chgData name="Jennifer Restrepo" userId="7220c11d080a6837" providerId="LiveId" clId="{223C4F68-BE09-406B-B877-0918C56E71FF}" dt="2021-02-19T11:13:15.012" v="504" actId="1076"/>
          <ac:picMkLst>
            <pc:docMk/>
            <pc:sldMk cId="0" sldId="259"/>
            <ac:picMk id="2050" creationId="{513718E6-F9F9-4D3D-B649-8AA17B6F1EA8}"/>
          </ac:picMkLst>
        </pc:picChg>
      </pc:sldChg>
      <pc:sldChg chg="addSp delSp modSp mod">
        <pc:chgData name="Jennifer Restrepo" userId="7220c11d080a6837" providerId="LiveId" clId="{223C4F68-BE09-406B-B877-0918C56E71FF}" dt="2021-02-19T12:00:36.545" v="1529" actId="1076"/>
        <pc:sldMkLst>
          <pc:docMk/>
          <pc:sldMk cId="0" sldId="260"/>
        </pc:sldMkLst>
        <pc:spChg chg="mod">
          <ac:chgData name="Jennifer Restrepo" userId="7220c11d080a6837" providerId="LiveId" clId="{223C4F68-BE09-406B-B877-0918C56E71FF}" dt="2021-02-19T12:00:29.905" v="1526" actId="1076"/>
          <ac:spMkLst>
            <pc:docMk/>
            <pc:sldMk cId="0" sldId="260"/>
            <ac:spMk id="490" creationId="{00000000-0000-0000-0000-000000000000}"/>
          </ac:spMkLst>
        </pc:spChg>
        <pc:picChg chg="add mod">
          <ac:chgData name="Jennifer Restrepo" userId="7220c11d080a6837" providerId="LiveId" clId="{223C4F68-BE09-406B-B877-0918C56E71FF}" dt="2021-02-19T12:00:36.545" v="1529" actId="1076"/>
          <ac:picMkLst>
            <pc:docMk/>
            <pc:sldMk cId="0" sldId="260"/>
            <ac:picMk id="3" creationId="{76654DE8-198C-47A6-91FA-2AF03833B60E}"/>
          </ac:picMkLst>
        </pc:picChg>
        <pc:picChg chg="del">
          <ac:chgData name="Jennifer Restrepo" userId="7220c11d080a6837" providerId="LiveId" clId="{223C4F68-BE09-406B-B877-0918C56E71FF}" dt="2021-02-19T12:00:06.593" v="1506" actId="478"/>
          <ac:picMkLst>
            <pc:docMk/>
            <pc:sldMk cId="0" sldId="260"/>
            <ac:picMk id="5" creationId="{7C5FE659-7E90-4FC9-B796-6B916C057754}"/>
          </ac:picMkLst>
        </pc:picChg>
      </pc:sldChg>
      <pc:sldChg chg="addSp delSp modSp mod">
        <pc:chgData name="Jennifer Restrepo" userId="7220c11d080a6837" providerId="LiveId" clId="{223C4F68-BE09-406B-B877-0918C56E71FF}" dt="2021-02-23T11:34:11.616" v="1559" actId="1076"/>
        <pc:sldMkLst>
          <pc:docMk/>
          <pc:sldMk cId="0" sldId="270"/>
        </pc:sldMkLst>
        <pc:spChg chg="del">
          <ac:chgData name="Jennifer Restrepo" userId="7220c11d080a6837" providerId="LiveId" clId="{223C4F68-BE09-406B-B877-0918C56E71FF}" dt="2021-02-19T12:16:20.917" v="1557" actId="478"/>
          <ac:spMkLst>
            <pc:docMk/>
            <pc:sldMk cId="0" sldId="270"/>
            <ac:spMk id="99" creationId="{1023356E-312E-4DD0-A225-ABC919763F03}"/>
          </ac:spMkLst>
        </pc:spChg>
        <pc:spChg chg="mod">
          <ac:chgData name="Jennifer Restrepo" userId="7220c11d080a6837" providerId="LiveId" clId="{223C4F68-BE09-406B-B877-0918C56E71FF}" dt="2021-02-23T11:34:11.616" v="1559" actId="1076"/>
          <ac:spMkLst>
            <pc:docMk/>
            <pc:sldMk cId="0" sldId="270"/>
            <ac:spMk id="904" creationId="{00000000-0000-0000-0000-000000000000}"/>
          </ac:spMkLst>
        </pc:spChg>
        <pc:picChg chg="add mod">
          <ac:chgData name="Jennifer Restrepo" userId="7220c11d080a6837" providerId="LiveId" clId="{223C4F68-BE09-406B-B877-0918C56E71FF}" dt="2021-02-19T18:15:41.100" v="1558" actId="14100"/>
          <ac:picMkLst>
            <pc:docMk/>
            <pc:sldMk cId="0" sldId="270"/>
            <ac:picMk id="3" creationId="{8EFD65DA-4B4B-4151-A4F5-CFC20675BB14}"/>
          </ac:picMkLst>
        </pc:picChg>
        <pc:picChg chg="del">
          <ac:chgData name="Jennifer Restrepo" userId="7220c11d080a6837" providerId="LiveId" clId="{223C4F68-BE09-406B-B877-0918C56E71FF}" dt="2021-02-19T12:02:02.460" v="1550" actId="478"/>
          <ac:picMkLst>
            <pc:docMk/>
            <pc:sldMk cId="0" sldId="270"/>
            <ac:picMk id="97" creationId="{AAB87CDF-C4C1-47CA-A7CF-2FCEB2537021}"/>
          </ac:picMkLst>
        </pc:picChg>
      </pc:sldChg>
      <pc:sldChg chg="modSp mod">
        <pc:chgData name="Jennifer Restrepo" userId="7220c11d080a6837" providerId="LiveId" clId="{223C4F68-BE09-406B-B877-0918C56E71FF}" dt="2021-02-19T11:20:20.596" v="1084" actId="20577"/>
        <pc:sldMkLst>
          <pc:docMk/>
          <pc:sldMk cId="0" sldId="272"/>
        </pc:sldMkLst>
        <pc:spChg chg="mod">
          <ac:chgData name="Jennifer Restrepo" userId="7220c11d080a6837" providerId="LiveId" clId="{223C4F68-BE09-406B-B877-0918C56E71FF}" dt="2021-02-19T11:20:20.596" v="1084" actId="20577"/>
          <ac:spMkLst>
            <pc:docMk/>
            <pc:sldMk cId="0" sldId="272"/>
            <ac:spMk id="1354" creationId="{00000000-0000-0000-0000-000000000000}"/>
          </ac:spMkLst>
        </pc:spChg>
        <pc:spChg chg="mod">
          <ac:chgData name="Jennifer Restrepo" userId="7220c11d080a6837" providerId="LiveId" clId="{223C4F68-BE09-406B-B877-0918C56E71FF}" dt="2021-02-19T11:13:30.398" v="547" actId="20577"/>
          <ac:spMkLst>
            <pc:docMk/>
            <pc:sldMk cId="0" sldId="272"/>
            <ac:spMk id="1357" creationId="{00000000-0000-0000-0000-000000000000}"/>
          </ac:spMkLst>
        </pc:spChg>
      </pc:sldChg>
      <pc:sldChg chg="del">
        <pc:chgData name="Jennifer Restrepo" userId="7220c11d080a6837" providerId="LiveId" clId="{223C4F68-BE09-406B-B877-0918C56E71FF}" dt="2021-02-16T10:53:40.549" v="23" actId="47"/>
        <pc:sldMkLst>
          <pc:docMk/>
          <pc:sldMk cId="0" sldId="276"/>
        </pc:sldMkLst>
      </pc:sldChg>
      <pc:sldChg chg="del">
        <pc:chgData name="Jennifer Restrepo" userId="7220c11d080a6837" providerId="LiveId" clId="{223C4F68-BE09-406B-B877-0918C56E71FF}" dt="2021-02-16T10:53:40.070" v="22" actId="47"/>
        <pc:sldMkLst>
          <pc:docMk/>
          <pc:sldMk cId="0" sldId="277"/>
        </pc:sldMkLst>
      </pc:sldChg>
      <pc:sldChg chg="modSp mod">
        <pc:chgData name="Jennifer Restrepo" userId="7220c11d080a6837" providerId="LiveId" clId="{223C4F68-BE09-406B-B877-0918C56E71FF}" dt="2021-02-19T12:01:08.129" v="1541" actId="20577"/>
        <pc:sldMkLst>
          <pc:docMk/>
          <pc:sldMk cId="0" sldId="278"/>
        </pc:sldMkLst>
        <pc:spChg chg="mod">
          <ac:chgData name="Jennifer Restrepo" userId="7220c11d080a6837" providerId="LiveId" clId="{223C4F68-BE09-406B-B877-0918C56E71FF}" dt="2021-02-19T12:01:08.129" v="1541" actId="20577"/>
          <ac:spMkLst>
            <pc:docMk/>
            <pc:sldMk cId="0" sldId="278"/>
            <ac:spMk id="1615" creationId="{00000000-0000-0000-0000-000000000000}"/>
          </ac:spMkLst>
        </pc:spChg>
        <pc:spChg chg="mod">
          <ac:chgData name="Jennifer Restrepo" userId="7220c11d080a6837" providerId="LiveId" clId="{223C4F68-BE09-406B-B877-0918C56E71FF}" dt="2021-02-19T12:00:42.354" v="1537" actId="20577"/>
          <ac:spMkLst>
            <pc:docMk/>
            <pc:sldMk cId="0" sldId="278"/>
            <ac:spMk id="1616" creationId="{00000000-0000-0000-0000-000000000000}"/>
          </ac:spMkLst>
        </pc:spChg>
      </pc:sldChg>
      <pc:sldChg chg="addSp delSp modSp add del mod">
        <pc:chgData name="Jennifer Restrepo" userId="7220c11d080a6837" providerId="LiveId" clId="{223C4F68-BE09-406B-B877-0918C56E71FF}" dt="2021-02-19T11:56:12.832" v="1505" actId="20577"/>
        <pc:sldMkLst>
          <pc:docMk/>
          <pc:sldMk cId="0" sldId="279"/>
        </pc:sldMkLst>
        <pc:spChg chg="add mod">
          <ac:chgData name="Jennifer Restrepo" userId="7220c11d080a6837" providerId="LiveId" clId="{223C4F68-BE09-406B-B877-0918C56E71FF}" dt="2021-02-19T11:56:12.832" v="1505" actId="20577"/>
          <ac:spMkLst>
            <pc:docMk/>
            <pc:sldMk cId="0" sldId="279"/>
            <ac:spMk id="17" creationId="{203E7BD2-FDA9-494B-90F8-37DE89F6E1A7}"/>
          </ac:spMkLst>
        </pc:spChg>
        <pc:spChg chg="del">
          <ac:chgData name="Jennifer Restrepo" userId="7220c11d080a6837" providerId="LiveId" clId="{223C4F68-BE09-406B-B877-0918C56E71FF}" dt="2021-02-16T11:32:40.766" v="71" actId="478"/>
          <ac:spMkLst>
            <pc:docMk/>
            <pc:sldMk cId="0" sldId="279"/>
            <ac:spMk id="1673" creationId="{00000000-0000-0000-0000-000000000000}"/>
          </ac:spMkLst>
        </pc:spChg>
        <pc:spChg chg="mod">
          <ac:chgData name="Jennifer Restrepo" userId="7220c11d080a6837" providerId="LiveId" clId="{223C4F68-BE09-406B-B877-0918C56E71FF}" dt="2021-02-19T11:55:09.155" v="1415" actId="20577"/>
          <ac:spMkLst>
            <pc:docMk/>
            <pc:sldMk cId="0" sldId="279"/>
            <ac:spMk id="1676" creationId="{00000000-0000-0000-0000-000000000000}"/>
          </ac:spMkLst>
        </pc:spChg>
        <pc:spChg chg="mod">
          <ac:chgData name="Jennifer Restrepo" userId="7220c11d080a6837" providerId="LiveId" clId="{223C4F68-BE09-406B-B877-0918C56E71FF}" dt="2021-02-19T11:20:42.978" v="1105" actId="20577"/>
          <ac:spMkLst>
            <pc:docMk/>
            <pc:sldMk cId="0" sldId="279"/>
            <ac:spMk id="1677" creationId="{00000000-0000-0000-0000-000000000000}"/>
          </ac:spMkLst>
        </pc:spChg>
        <pc:grpChg chg="del">
          <ac:chgData name="Jennifer Restrepo" userId="7220c11d080a6837" providerId="LiveId" clId="{223C4F68-BE09-406B-B877-0918C56E71FF}" dt="2021-02-16T11:32:42.294" v="72" actId="478"/>
          <ac:grpSpMkLst>
            <pc:docMk/>
            <pc:sldMk cId="0" sldId="279"/>
            <ac:grpSpMk id="1678" creationId="{00000000-0000-0000-0000-000000000000}"/>
          </ac:grpSpMkLst>
        </pc:grpChg>
        <pc:picChg chg="add mod">
          <ac:chgData name="Jennifer Restrepo" userId="7220c11d080a6837" providerId="LiveId" clId="{223C4F68-BE09-406B-B877-0918C56E71FF}" dt="2021-02-16T11:36:09.580" v="127" actId="1076"/>
          <ac:picMkLst>
            <pc:docMk/>
            <pc:sldMk cId="0" sldId="279"/>
            <ac:picMk id="3" creationId="{ADC3B510-48A0-4DCC-89E5-57BCD9E5CEA4}"/>
          </ac:picMkLst>
        </pc:picChg>
        <pc:picChg chg="add mod">
          <ac:chgData name="Jennifer Restrepo" userId="7220c11d080a6837" providerId="LiveId" clId="{223C4F68-BE09-406B-B877-0918C56E71FF}" dt="2021-02-16T11:34:34.905" v="107" actId="1076"/>
          <ac:picMkLst>
            <pc:docMk/>
            <pc:sldMk cId="0" sldId="279"/>
            <ac:picMk id="4" creationId="{5500692F-4648-4766-B783-239311583C9F}"/>
          </ac:picMkLst>
        </pc:picChg>
        <pc:picChg chg="add del">
          <ac:chgData name="Jennifer Restrepo" userId="7220c11d080a6837" providerId="LiveId" clId="{223C4F68-BE09-406B-B877-0918C56E71FF}" dt="2021-02-16T11:35:07.376" v="111" actId="478"/>
          <ac:picMkLst>
            <pc:docMk/>
            <pc:sldMk cId="0" sldId="279"/>
            <ac:picMk id="6" creationId="{B58C266B-1D7F-4404-8F12-BEEF7CF40D28}"/>
          </ac:picMkLst>
        </pc:picChg>
        <pc:picChg chg="mod">
          <ac:chgData name="Jennifer Restrepo" userId="7220c11d080a6837" providerId="LiveId" clId="{223C4F68-BE09-406B-B877-0918C56E71FF}" dt="2021-02-16T11:36:05.925" v="125" actId="1076"/>
          <ac:picMkLst>
            <pc:docMk/>
            <pc:sldMk cId="0" sldId="279"/>
            <ac:picMk id="1026" creationId="{4CC09357-FEFA-4DB2-BE39-7143C0457B95}"/>
          </ac:picMkLst>
        </pc:picChg>
        <pc:picChg chg="mod">
          <ac:chgData name="Jennifer Restrepo" userId="7220c11d080a6837" providerId="LiveId" clId="{223C4F68-BE09-406B-B877-0918C56E71FF}" dt="2021-02-16T11:36:07.031" v="126" actId="1076"/>
          <ac:picMkLst>
            <pc:docMk/>
            <pc:sldMk cId="0" sldId="279"/>
            <ac:picMk id="2050" creationId="{F470F58D-70CC-40BC-A48C-684F44F4CE6B}"/>
          </ac:picMkLst>
        </pc:picChg>
      </pc:sldChg>
      <pc:sldChg chg="addSp">
        <pc:chgData name="Jennifer Restrepo" userId="7220c11d080a6837" providerId="LiveId" clId="{223C4F68-BE09-406B-B877-0918C56E71FF}" dt="2021-02-16T11:29:54.708" v="25"/>
        <pc:sldMkLst>
          <pc:docMk/>
          <pc:sldMk cId="1771940510" sldId="279"/>
        </pc:sldMkLst>
        <pc:picChg chg="add">
          <ac:chgData name="Jennifer Restrepo" userId="7220c11d080a6837" providerId="LiveId" clId="{223C4F68-BE09-406B-B877-0918C56E71FF}" dt="2021-02-16T11:29:54.708" v="25"/>
          <ac:picMkLst>
            <pc:docMk/>
            <pc:sldMk cId="1771940510" sldId="279"/>
            <ac:picMk id="1026" creationId="{4CC09357-FEFA-4DB2-BE39-7143C0457B95}"/>
          </ac:picMkLst>
        </pc:picChg>
      </pc:sldChg>
      <pc:sldChg chg="addSp">
        <pc:chgData name="Jennifer Restrepo" userId="7220c11d080a6837" providerId="LiveId" clId="{223C4F68-BE09-406B-B877-0918C56E71FF}" dt="2021-02-16T11:35:09.396" v="112"/>
        <pc:sldMkLst>
          <pc:docMk/>
          <pc:sldMk cId="2507709675" sldId="279"/>
        </pc:sldMkLst>
        <pc:picChg chg="add">
          <ac:chgData name="Jennifer Restrepo" userId="7220c11d080a6837" providerId="LiveId" clId="{223C4F68-BE09-406B-B877-0918C56E71FF}" dt="2021-02-16T11:35:09.396" v="112"/>
          <ac:picMkLst>
            <pc:docMk/>
            <pc:sldMk cId="2507709675" sldId="279"/>
            <ac:picMk id="2050" creationId="{F470F58D-70CC-40BC-A48C-684F44F4CE6B}"/>
          </ac:picMkLst>
        </pc:picChg>
      </pc:sldChg>
      <pc:sldChg chg="addSp delSp modSp new add del mod">
        <pc:chgData name="Jennifer Restrepo" userId="7220c11d080a6837" providerId="LiveId" clId="{223C4F68-BE09-406B-B877-0918C56E71FF}" dt="2021-02-26T17:16:10.232" v="1601" actId="1076"/>
        <pc:sldMkLst>
          <pc:docMk/>
          <pc:sldMk cId="351660948" sldId="280"/>
        </pc:sldMkLst>
        <pc:spChg chg="del">
          <ac:chgData name="Jennifer Restrepo" userId="7220c11d080a6837" providerId="LiveId" clId="{223C4F68-BE09-406B-B877-0918C56E71FF}" dt="2021-02-26T17:15:23.764" v="1561" actId="478"/>
          <ac:spMkLst>
            <pc:docMk/>
            <pc:sldMk cId="351660948" sldId="280"/>
            <ac:spMk id="2" creationId="{1AFCF52A-99E5-437D-8479-21E8DB18FE16}"/>
          </ac:spMkLst>
        </pc:spChg>
        <pc:spChg chg="del">
          <ac:chgData name="Jennifer Restrepo" userId="7220c11d080a6837" providerId="LiveId" clId="{223C4F68-BE09-406B-B877-0918C56E71FF}" dt="2021-02-26T17:15:23.764" v="1561" actId="478"/>
          <ac:spMkLst>
            <pc:docMk/>
            <pc:sldMk cId="351660948" sldId="280"/>
            <ac:spMk id="3" creationId="{959B3503-7490-4AB8-8009-170E26A16D5C}"/>
          </ac:spMkLst>
        </pc:spChg>
        <pc:spChg chg="add mod">
          <ac:chgData name="Jennifer Restrepo" userId="7220c11d080a6837" providerId="LiveId" clId="{223C4F68-BE09-406B-B877-0918C56E71FF}" dt="2021-02-26T17:16:10.232" v="1601" actId="1076"/>
          <ac:spMkLst>
            <pc:docMk/>
            <pc:sldMk cId="351660948" sldId="280"/>
            <ac:spMk id="3" creationId="{E9A5E4B6-BD4F-4344-A2E9-0A8321BC9692}"/>
          </ac:spMkLst>
        </pc:spChg>
        <pc:spChg chg="del">
          <ac:chgData name="Jennifer Restrepo" userId="7220c11d080a6837" providerId="LiveId" clId="{223C4F68-BE09-406B-B877-0918C56E71FF}" dt="2021-02-26T17:15:23.764" v="1561" actId="478"/>
          <ac:spMkLst>
            <pc:docMk/>
            <pc:sldMk cId="351660948" sldId="280"/>
            <ac:spMk id="4" creationId="{4ABEFC4C-650E-482E-8CE5-B09C5DB53BBF}"/>
          </ac:spMkLst>
        </pc:spChg>
        <pc:spChg chg="del">
          <ac:chgData name="Jennifer Restrepo" userId="7220c11d080a6837" providerId="LiveId" clId="{223C4F68-BE09-406B-B877-0918C56E71FF}" dt="2021-02-26T17:15:23.764" v="1561" actId="478"/>
          <ac:spMkLst>
            <pc:docMk/>
            <pc:sldMk cId="351660948" sldId="280"/>
            <ac:spMk id="5" creationId="{5C6A7C8D-D654-48DB-A1DA-6BD7E2EDBE64}"/>
          </ac:spMkLst>
        </pc:spChg>
        <pc:spChg chg="del">
          <ac:chgData name="Jennifer Restrepo" userId="7220c11d080a6837" providerId="LiveId" clId="{223C4F68-BE09-406B-B877-0918C56E71FF}" dt="2021-02-26T17:15:23.764" v="1561" actId="478"/>
          <ac:spMkLst>
            <pc:docMk/>
            <pc:sldMk cId="351660948" sldId="280"/>
            <ac:spMk id="6" creationId="{E5AD4A83-DCB8-4127-9F88-A321AAC864B0}"/>
          </ac:spMkLst>
        </pc:spChg>
        <pc:spChg chg="del">
          <ac:chgData name="Jennifer Restrepo" userId="7220c11d080a6837" providerId="LiveId" clId="{223C4F68-BE09-406B-B877-0918C56E71FF}" dt="2021-02-26T17:15:23.764" v="1561" actId="478"/>
          <ac:spMkLst>
            <pc:docMk/>
            <pc:sldMk cId="351660948" sldId="280"/>
            <ac:spMk id="7" creationId="{2205D082-4073-402D-9B3D-33D764C291E5}"/>
          </ac:spMkLst>
        </pc:spChg>
        <pc:picChg chg="mod">
          <ac:chgData name="Jennifer Restrepo" userId="7220c11d080a6837" providerId="LiveId" clId="{223C4F68-BE09-406B-B877-0918C56E71FF}" dt="2021-02-26T17:15:52.666" v="1574" actId="1076"/>
          <ac:picMkLst>
            <pc:docMk/>
            <pc:sldMk cId="351660948" sldId="280"/>
            <ac:picMk id="1026" creationId="{30F64292-61FE-4C82-8D94-90C119FCEABF}"/>
          </ac:picMkLst>
        </pc:picChg>
      </pc:sldChg>
      <pc:sldChg chg="addSp">
        <pc:chgData name="Jennifer Restrepo" userId="7220c11d080a6837" providerId="LiveId" clId="{223C4F68-BE09-406B-B877-0918C56E71FF}" dt="2021-02-26T17:15:25.028" v="1562"/>
        <pc:sldMkLst>
          <pc:docMk/>
          <pc:sldMk cId="2326246735" sldId="280"/>
        </pc:sldMkLst>
        <pc:picChg chg="add">
          <ac:chgData name="Jennifer Restrepo" userId="7220c11d080a6837" providerId="LiveId" clId="{223C4F68-BE09-406B-B877-0918C56E71FF}" dt="2021-02-26T17:15:25.028" v="1562"/>
          <ac:picMkLst>
            <pc:docMk/>
            <pc:sldMk cId="2326246735" sldId="280"/>
            <ac:picMk id="1026" creationId="{30F64292-61FE-4C82-8D94-90C119FCEABF}"/>
          </ac:picMkLst>
        </pc:picChg>
      </pc:sldChg>
      <pc:sldChg chg="del">
        <pc:chgData name="Jennifer Restrepo" userId="7220c11d080a6837" providerId="LiveId" clId="{223C4F68-BE09-406B-B877-0918C56E71FF}" dt="2021-02-16T10:53:39.585" v="21" actId="47"/>
        <pc:sldMkLst>
          <pc:docMk/>
          <pc:sldMk cId="0" sldId="281"/>
        </pc:sldMkLst>
      </pc:sldChg>
      <pc:sldChg chg="del">
        <pc:chgData name="Jennifer Restrepo" userId="7220c11d080a6837" providerId="LiveId" clId="{223C4F68-BE09-406B-B877-0918C56E71FF}" dt="2021-02-16T10:53:39.174" v="20" actId="47"/>
        <pc:sldMkLst>
          <pc:docMk/>
          <pc:sldMk cId="0" sldId="282"/>
        </pc:sldMkLst>
      </pc:sldChg>
      <pc:sldChg chg="del">
        <pc:chgData name="Jennifer Restrepo" userId="7220c11d080a6837" providerId="LiveId" clId="{223C4F68-BE09-406B-B877-0918C56E71FF}" dt="2021-02-16T10:53:38.645" v="19" actId="47"/>
        <pc:sldMkLst>
          <pc:docMk/>
          <pc:sldMk cId="0" sldId="283"/>
        </pc:sldMkLst>
      </pc:sldChg>
      <pc:sldChg chg="del">
        <pc:chgData name="Jennifer Restrepo" userId="7220c11d080a6837" providerId="LiveId" clId="{223C4F68-BE09-406B-B877-0918C56E71FF}" dt="2021-02-16T10:53:37.760" v="18" actId="47"/>
        <pc:sldMkLst>
          <pc:docMk/>
          <pc:sldMk cId="0" sldId="284"/>
        </pc:sldMkLst>
      </pc:sldChg>
      <pc:sldChg chg="del">
        <pc:chgData name="Jennifer Restrepo" userId="7220c11d080a6837" providerId="LiveId" clId="{223C4F68-BE09-406B-B877-0918C56E71FF}" dt="2021-02-16T10:53:36.680" v="17" actId="47"/>
        <pc:sldMkLst>
          <pc:docMk/>
          <pc:sldMk cId="0" sldId="285"/>
        </pc:sldMkLst>
      </pc:sldChg>
      <pc:sldChg chg="del">
        <pc:chgData name="Jennifer Restrepo" userId="7220c11d080a6837" providerId="LiveId" clId="{223C4F68-BE09-406B-B877-0918C56E71FF}" dt="2021-02-16T10:53:36.310" v="16" actId="47"/>
        <pc:sldMkLst>
          <pc:docMk/>
          <pc:sldMk cId="0" sldId="286"/>
        </pc:sldMkLst>
      </pc:sldChg>
      <pc:sldChg chg="del">
        <pc:chgData name="Jennifer Restrepo" userId="7220c11d080a6837" providerId="LiveId" clId="{223C4F68-BE09-406B-B877-0918C56E71FF}" dt="2021-02-16T10:53:35.839" v="15" actId="47"/>
        <pc:sldMkLst>
          <pc:docMk/>
          <pc:sldMk cId="0" sldId="287"/>
        </pc:sldMkLst>
      </pc:sldChg>
      <pc:sldChg chg="del">
        <pc:chgData name="Jennifer Restrepo" userId="7220c11d080a6837" providerId="LiveId" clId="{223C4F68-BE09-406B-B877-0918C56E71FF}" dt="2021-02-16T10:53:35.434" v="14" actId="47"/>
        <pc:sldMkLst>
          <pc:docMk/>
          <pc:sldMk cId="0" sldId="288"/>
        </pc:sldMkLst>
      </pc:sldChg>
      <pc:sldChg chg="del">
        <pc:chgData name="Jennifer Restrepo" userId="7220c11d080a6837" providerId="LiveId" clId="{223C4F68-BE09-406B-B877-0918C56E71FF}" dt="2021-02-16T10:53:35.217" v="13" actId="47"/>
        <pc:sldMkLst>
          <pc:docMk/>
          <pc:sldMk cId="0" sldId="289"/>
        </pc:sldMkLst>
      </pc:sldChg>
      <pc:sldChg chg="del">
        <pc:chgData name="Jennifer Restrepo" userId="7220c11d080a6837" providerId="LiveId" clId="{223C4F68-BE09-406B-B877-0918C56E71FF}" dt="2021-02-16T10:53:35.066" v="12" actId="47"/>
        <pc:sldMkLst>
          <pc:docMk/>
          <pc:sldMk cId="0" sldId="290"/>
        </pc:sldMkLst>
      </pc:sldChg>
      <pc:sldChg chg="del">
        <pc:chgData name="Jennifer Restrepo" userId="7220c11d080a6837" providerId="LiveId" clId="{223C4F68-BE09-406B-B877-0918C56E71FF}" dt="2021-02-16T10:53:34.638" v="11" actId="47"/>
        <pc:sldMkLst>
          <pc:docMk/>
          <pc:sldMk cId="0" sldId="291"/>
        </pc:sldMkLst>
      </pc:sldChg>
      <pc:sldChg chg="del">
        <pc:chgData name="Jennifer Restrepo" userId="7220c11d080a6837" providerId="LiveId" clId="{223C4F68-BE09-406B-B877-0918C56E71FF}" dt="2021-02-16T10:53:34.026" v="10" actId="47"/>
        <pc:sldMkLst>
          <pc:docMk/>
          <pc:sldMk cId="0" sldId="292"/>
        </pc:sldMkLst>
      </pc:sldChg>
      <pc:sldChg chg="del">
        <pc:chgData name="Jennifer Restrepo" userId="7220c11d080a6837" providerId="LiveId" clId="{223C4F68-BE09-406B-B877-0918C56E71FF}" dt="2021-02-16T10:53:33.806" v="9" actId="47"/>
        <pc:sldMkLst>
          <pc:docMk/>
          <pc:sldMk cId="0" sldId="293"/>
        </pc:sldMkLst>
      </pc:sldChg>
      <pc:sldChg chg="del">
        <pc:chgData name="Jennifer Restrepo" userId="7220c11d080a6837" providerId="LiveId" clId="{223C4F68-BE09-406B-B877-0918C56E71FF}" dt="2021-02-16T10:53:33.356" v="8" actId="47"/>
        <pc:sldMkLst>
          <pc:docMk/>
          <pc:sldMk cId="0" sldId="294"/>
        </pc:sldMkLst>
      </pc:sldChg>
      <pc:sldChg chg="del">
        <pc:chgData name="Jennifer Restrepo" userId="7220c11d080a6837" providerId="LiveId" clId="{223C4F68-BE09-406B-B877-0918C56E71FF}" dt="2021-02-16T10:53:32.968" v="7" actId="47"/>
        <pc:sldMkLst>
          <pc:docMk/>
          <pc:sldMk cId="0" sldId="295"/>
        </pc:sldMkLst>
      </pc:sldChg>
      <pc:sldChg chg="del">
        <pc:chgData name="Jennifer Restrepo" userId="7220c11d080a6837" providerId="LiveId" clId="{223C4F68-BE09-406B-B877-0918C56E71FF}" dt="2021-02-16T10:53:32.661" v="6" actId="47"/>
        <pc:sldMkLst>
          <pc:docMk/>
          <pc:sldMk cId="0" sldId="296"/>
        </pc:sldMkLst>
      </pc:sldChg>
      <pc:sldChg chg="del">
        <pc:chgData name="Jennifer Restrepo" userId="7220c11d080a6837" providerId="LiveId" clId="{223C4F68-BE09-406B-B877-0918C56E71FF}" dt="2021-02-16T10:53:32.248" v="5" actId="47"/>
        <pc:sldMkLst>
          <pc:docMk/>
          <pc:sldMk cId="0" sldId="297"/>
        </pc:sldMkLst>
      </pc:sldChg>
      <pc:sldChg chg="del">
        <pc:chgData name="Jennifer Restrepo" userId="7220c11d080a6837" providerId="LiveId" clId="{223C4F68-BE09-406B-B877-0918C56E71FF}" dt="2021-02-16T10:53:31.714" v="4" actId="47"/>
        <pc:sldMkLst>
          <pc:docMk/>
          <pc:sldMk cId="0" sldId="298"/>
        </pc:sldMkLst>
      </pc:sldChg>
      <pc:sldChg chg="del">
        <pc:chgData name="Jennifer Restrepo" userId="7220c11d080a6837" providerId="LiveId" clId="{223C4F68-BE09-406B-B877-0918C56E71FF}" dt="2021-02-16T10:53:30.895" v="3" actId="47"/>
        <pc:sldMkLst>
          <pc:docMk/>
          <pc:sldMk cId="0" sldId="299"/>
        </pc:sldMkLst>
      </pc:sldChg>
      <pc:sldChg chg="del">
        <pc:chgData name="Jennifer Restrepo" userId="7220c11d080a6837" providerId="LiveId" clId="{223C4F68-BE09-406B-B877-0918C56E71FF}" dt="2021-02-16T10:53:30.194" v="2" actId="47"/>
        <pc:sldMkLst>
          <pc:docMk/>
          <pc:sldMk cId="0" sldId="300"/>
        </pc:sldMkLst>
      </pc:sldChg>
      <pc:sldChg chg="del">
        <pc:chgData name="Jennifer Restrepo" userId="7220c11d080a6837" providerId="LiveId" clId="{223C4F68-BE09-406B-B877-0918C56E71FF}" dt="2021-02-16T10:53:29.492" v="1" actId="47"/>
        <pc:sldMkLst>
          <pc:docMk/>
          <pc:sldMk cId="0" sldId="301"/>
        </pc:sldMkLst>
      </pc:sldChg>
      <pc:sldChg chg="del">
        <pc:chgData name="Jennifer Restrepo" userId="7220c11d080a6837" providerId="LiveId" clId="{223C4F68-BE09-406B-B877-0918C56E71FF}" dt="2021-02-16T10:53:28.652" v="0" actId="47"/>
        <pc:sldMkLst>
          <pc:docMk/>
          <pc:sldMk cId="0" sldId="302"/>
        </pc:sldMkLst>
      </pc:sldChg>
      <pc:sldMasterChg chg="delSldLayout">
        <pc:chgData name="Jennifer Restrepo" userId="7220c11d080a6837" providerId="LiveId" clId="{223C4F68-BE09-406B-B877-0918C56E71FF}" dt="2021-02-16T10:53:40.549" v="23" actId="47"/>
        <pc:sldMasterMkLst>
          <pc:docMk/>
          <pc:sldMasterMk cId="0" sldId="2147483682"/>
        </pc:sldMasterMkLst>
        <pc:sldLayoutChg chg="del">
          <pc:chgData name="Jennifer Restrepo" userId="7220c11d080a6837" providerId="LiveId" clId="{223C4F68-BE09-406B-B877-0918C56E71FF}" dt="2021-02-16T10:53:40.549" v="23" actId="47"/>
          <pc:sldLayoutMkLst>
            <pc:docMk/>
            <pc:sldMasterMk cId="0" sldId="2147483682"/>
            <pc:sldLayoutMk cId="0" sldId="2147483651"/>
          </pc:sldLayoutMkLst>
        </pc:sldLayoutChg>
        <pc:sldLayoutChg chg="del">
          <pc:chgData name="Jennifer Restrepo" userId="7220c11d080a6837" providerId="LiveId" clId="{223C4F68-BE09-406B-B877-0918C56E71FF}" dt="2021-02-16T10:53:38.645" v="19" actId="47"/>
          <pc:sldLayoutMkLst>
            <pc:docMk/>
            <pc:sldMasterMk cId="0" sldId="2147483682"/>
            <pc:sldLayoutMk cId="0" sldId="2147483652"/>
          </pc:sldLayoutMkLst>
        </pc:sldLayoutChg>
        <pc:sldLayoutChg chg="del">
          <pc:chgData name="Jennifer Restrepo" userId="7220c11d080a6837" providerId="LiveId" clId="{223C4F68-BE09-406B-B877-0918C56E71FF}" dt="2021-02-16T10:53:40.070" v="22" actId="47"/>
          <pc:sldLayoutMkLst>
            <pc:docMk/>
            <pc:sldMasterMk cId="0" sldId="2147483682"/>
            <pc:sldLayoutMk cId="0" sldId="2147483671"/>
          </pc:sldLayoutMkLst>
        </pc:sldLayoutChg>
        <pc:sldLayoutChg chg="del">
          <pc:chgData name="Jennifer Restrepo" userId="7220c11d080a6837" providerId="LiveId" clId="{223C4F68-BE09-406B-B877-0918C56E71FF}" dt="2021-02-16T10:53:39.174" v="20" actId="47"/>
          <pc:sldLayoutMkLst>
            <pc:docMk/>
            <pc:sldMasterMk cId="0" sldId="2147483682"/>
            <pc:sldLayoutMk cId="0" sldId="2147483672"/>
          </pc:sldLayoutMkLst>
        </pc:sldLayoutChg>
        <pc:sldLayoutChg chg="del">
          <pc:chgData name="Jennifer Restrepo" userId="7220c11d080a6837" providerId="LiveId" clId="{223C4F68-BE09-406B-B877-0918C56E71FF}" dt="2021-02-16T10:53:39.585" v="21" actId="47"/>
          <pc:sldLayoutMkLst>
            <pc:docMk/>
            <pc:sldMasterMk cId="0" sldId="2147483682"/>
            <pc:sldLayoutMk cId="0" sldId="2147483676"/>
          </pc:sldLayoutMkLst>
        </pc:sldLayoutChg>
        <pc:sldLayoutChg chg="del">
          <pc:chgData name="Jennifer Restrepo" userId="7220c11d080a6837" providerId="LiveId" clId="{223C4F68-BE09-406B-B877-0918C56E71FF}" dt="2021-02-16T10:53:37.760" v="18" actId="47"/>
          <pc:sldLayoutMkLst>
            <pc:docMk/>
            <pc:sldMasterMk cId="0" sldId="2147483682"/>
            <pc:sldLayoutMk cId="0" sldId="2147483677"/>
          </pc:sldLayoutMkLst>
        </pc:sldLayoutChg>
      </pc:sldMasterChg>
      <pc:sldMasterChg chg="del delSldLayout">
        <pc:chgData name="Jennifer Restrepo" userId="7220c11d080a6837" providerId="LiveId" clId="{223C4F68-BE09-406B-B877-0918C56E71FF}" dt="2021-02-16T10:53:36.310" v="16" actId="47"/>
        <pc:sldMasterMkLst>
          <pc:docMk/>
          <pc:sldMasterMk cId="0" sldId="2147483683"/>
        </pc:sldMasterMkLst>
        <pc:sldLayoutChg chg="del">
          <pc:chgData name="Jennifer Restrepo" userId="7220c11d080a6837" providerId="LiveId" clId="{223C4F68-BE09-406B-B877-0918C56E71FF}" dt="2021-02-16T10:53:36.310" v="16" actId="47"/>
          <pc:sldLayoutMkLst>
            <pc:docMk/>
            <pc:sldMasterMk cId="0" sldId="2147483683"/>
            <pc:sldLayoutMk cId="0" sldId="2147483681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0" name="Google Shape;35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g8cabe99395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7" name="Google Shape;407;g8cabe99395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g9192b1aa6a_5_64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6" name="Google Shape;446;g9192b1aa6a_5_64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655553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" name="Google Shape;1351;g905f8bbb73_0_437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2" name="Google Shape;1352;g905f8bbb73_0_437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0" name="Google Shape;1670;g997bf304f4_1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71" name="Google Shape;1671;g997bf304f4_1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603853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7" name="Google Shape;487;g8cabe99395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8" name="Google Shape;488;g8cabe99395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1" name="Google Shape;1611;g997bf304f4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2" name="Google Shape;1612;g997bf304f4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g905f8bbb73_0_23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02" name="Google Shape;902;g905f8bbb73_0_23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Diapositiva con título" type="title">
  <p:cSld name="TITLE">
    <p:bg>
      <p:bgPr>
        <a:solidFill>
          <a:schemeClr val="accen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-1127545" y="-1774916"/>
            <a:ext cx="10783796" cy="5613946"/>
            <a:chOff x="-1127545" y="-1774916"/>
            <a:chExt cx="10783796" cy="5613946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-1127545" y="-1774916"/>
              <a:ext cx="10401570" cy="5613946"/>
              <a:chOff x="-1127545" y="-1774916"/>
              <a:chExt cx="10401570" cy="5613946"/>
            </a:xfrm>
          </p:grpSpPr>
          <p:sp>
            <p:nvSpPr>
              <p:cNvPr id="11" name="Google Shape;11;p2"/>
              <p:cNvSpPr/>
              <p:nvPr/>
            </p:nvSpPr>
            <p:spPr>
              <a:xfrm>
                <a:off x="-25975" y="-522825"/>
                <a:ext cx="9300000" cy="250860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" name="Google Shape;12;p2"/>
              <p:cNvGrpSpPr/>
              <p:nvPr/>
            </p:nvGrpSpPr>
            <p:grpSpPr>
              <a:xfrm>
                <a:off x="2029712" y="-1774916"/>
                <a:ext cx="4828236" cy="5613946"/>
                <a:chOff x="2207750" y="238125"/>
                <a:chExt cx="3168550" cy="3684175"/>
              </a:xfrm>
            </p:grpSpPr>
            <p:sp>
              <p:nvSpPr>
                <p:cNvPr id="13" name="Google Shape;13;p2"/>
                <p:cNvSpPr/>
                <p:nvPr/>
              </p:nvSpPr>
              <p:spPr>
                <a:xfrm>
                  <a:off x="2207750" y="238125"/>
                  <a:ext cx="3168550" cy="31123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26742" h="124493" extrusionOk="0">
                      <a:moveTo>
                        <a:pt x="1687" y="0"/>
                      </a:moveTo>
                      <a:lnTo>
                        <a:pt x="1687" y="0"/>
                      </a:lnTo>
                      <a:cubicBezTo>
                        <a:pt x="0" y="38248"/>
                        <a:pt x="313" y="76620"/>
                        <a:pt x="2750" y="114868"/>
                      </a:cubicBezTo>
                      <a:cubicBezTo>
                        <a:pt x="15124" y="117868"/>
                        <a:pt x="27686" y="121805"/>
                        <a:pt x="44060" y="124493"/>
                      </a:cubicBezTo>
                      <a:cubicBezTo>
                        <a:pt x="52997" y="124493"/>
                        <a:pt x="69183" y="121930"/>
                        <a:pt x="77557" y="120868"/>
                      </a:cubicBezTo>
                      <a:cubicBezTo>
                        <a:pt x="94056" y="118680"/>
                        <a:pt x="110430" y="115993"/>
                        <a:pt x="126742" y="112618"/>
                      </a:cubicBezTo>
                      <a:cubicBezTo>
                        <a:pt x="123242" y="75433"/>
                        <a:pt x="122617" y="38060"/>
                        <a:pt x="124867" y="812"/>
                      </a:cubicBezTo>
                      <a:lnTo>
                        <a:pt x="124867" y="812"/>
                      </a:lnTo>
                      <a:cubicBezTo>
                        <a:pt x="121492" y="937"/>
                        <a:pt x="118180" y="1000"/>
                        <a:pt x="114805" y="1062"/>
                      </a:cubicBezTo>
                      <a:cubicBezTo>
                        <a:pt x="101230" y="1400"/>
                        <a:pt x="87654" y="1568"/>
                        <a:pt x="74076" y="1568"/>
                      </a:cubicBezTo>
                      <a:cubicBezTo>
                        <a:pt x="49961" y="1568"/>
                        <a:pt x="25837" y="1040"/>
                        <a:pt x="1687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" name="Google Shape;14;p2"/>
                <p:cNvSpPr/>
                <p:nvPr/>
              </p:nvSpPr>
              <p:spPr>
                <a:xfrm>
                  <a:off x="3121750" y="3050450"/>
                  <a:ext cx="468725" cy="7827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749" h="31311" extrusionOk="0">
                      <a:moveTo>
                        <a:pt x="18749" y="0"/>
                      </a:moveTo>
                      <a:lnTo>
                        <a:pt x="63" y="1375"/>
                      </a:lnTo>
                      <a:cubicBezTo>
                        <a:pt x="0" y="10750"/>
                        <a:pt x="0" y="20124"/>
                        <a:pt x="188" y="29499"/>
                      </a:cubicBezTo>
                      <a:lnTo>
                        <a:pt x="3812" y="31311"/>
                      </a:lnTo>
                      <a:cubicBezTo>
                        <a:pt x="4312" y="30124"/>
                        <a:pt x="4875" y="28999"/>
                        <a:pt x="5375" y="27811"/>
                      </a:cubicBezTo>
                      <a:cubicBezTo>
                        <a:pt x="9624" y="18437"/>
                        <a:pt x="14062" y="9187"/>
                        <a:pt x="18749" y="0"/>
                      </a:cubicBez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5" name="Google Shape;15;p2"/>
                <p:cNvSpPr/>
                <p:nvPr/>
              </p:nvSpPr>
              <p:spPr>
                <a:xfrm>
                  <a:off x="3217050" y="3745725"/>
                  <a:ext cx="182825" cy="17657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313" h="7063" extrusionOk="0">
                      <a:moveTo>
                        <a:pt x="1563" y="0"/>
                      </a:moveTo>
                      <a:cubicBezTo>
                        <a:pt x="1063" y="1125"/>
                        <a:pt x="500" y="2313"/>
                        <a:pt x="0" y="3500"/>
                      </a:cubicBezTo>
                      <a:cubicBezTo>
                        <a:pt x="2438" y="4687"/>
                        <a:pt x="4875" y="5875"/>
                        <a:pt x="7312" y="7062"/>
                      </a:cubicBezTo>
                      <a:lnTo>
                        <a:pt x="1563" y="0"/>
                      </a:lnTo>
                      <a:close/>
                    </a:path>
                  </a:pathLst>
                </a:custGeom>
                <a:solidFill>
                  <a:srgbClr val="FFFFFF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sp>
            <p:nvSpPr>
              <p:cNvPr id="16" name="Google Shape;16;p2"/>
              <p:cNvSpPr/>
              <p:nvPr/>
            </p:nvSpPr>
            <p:spPr>
              <a:xfrm rot="639656">
                <a:off x="-903799" y="232978"/>
                <a:ext cx="5168207" cy="2900684"/>
              </a:xfrm>
              <a:prstGeom prst="ellipse">
                <a:avLst/>
              </a:pr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7" name="Google Shape;17;p2"/>
            <p:cNvSpPr/>
            <p:nvPr/>
          </p:nvSpPr>
          <p:spPr>
            <a:xfrm rot="-200">
              <a:off x="4488151" y="-323821"/>
              <a:ext cx="5168100" cy="29007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8" name="Google Shape;18;p2"/>
          <p:cNvSpPr txBox="1">
            <a:spLocks noGrp="1"/>
          </p:cNvSpPr>
          <p:nvPr>
            <p:ph type="ctrTitle"/>
          </p:nvPr>
        </p:nvSpPr>
        <p:spPr>
          <a:xfrm>
            <a:off x="720300" y="763925"/>
            <a:ext cx="7703400" cy="117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9" name="Google Shape;19;p2"/>
          <p:cNvSpPr txBox="1">
            <a:spLocks noGrp="1"/>
          </p:cNvSpPr>
          <p:nvPr>
            <p:ph type="subTitle" idx="1"/>
          </p:nvPr>
        </p:nvSpPr>
        <p:spPr>
          <a:xfrm>
            <a:off x="746850" y="1710050"/>
            <a:ext cx="7642200" cy="74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0" name="Google Shape;20;p2"/>
          <p:cNvSpPr/>
          <p:nvPr/>
        </p:nvSpPr>
        <p:spPr>
          <a:xfrm>
            <a:off x="104350" y="3813825"/>
            <a:ext cx="254700" cy="196900"/>
          </a:xfrm>
          <a:custGeom>
            <a:avLst/>
            <a:gdLst/>
            <a:ahLst/>
            <a:cxnLst/>
            <a:rect l="l" t="t" r="r" b="b"/>
            <a:pathLst>
              <a:path w="10188" h="7876" extrusionOk="0">
                <a:moveTo>
                  <a:pt x="5125" y="1"/>
                </a:moveTo>
                <a:cubicBezTo>
                  <a:pt x="0" y="1"/>
                  <a:pt x="0" y="7875"/>
                  <a:pt x="5125" y="7875"/>
                </a:cubicBezTo>
                <a:cubicBezTo>
                  <a:pt x="10187" y="7875"/>
                  <a:pt x="10187" y="1"/>
                  <a:pt x="5125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2"/>
          <p:cNvSpPr/>
          <p:nvPr/>
        </p:nvSpPr>
        <p:spPr>
          <a:xfrm>
            <a:off x="235350" y="-323975"/>
            <a:ext cx="156250" cy="123475"/>
          </a:xfrm>
          <a:custGeom>
            <a:avLst/>
            <a:gdLst/>
            <a:ahLst/>
            <a:cxnLst/>
            <a:rect l="l" t="t" r="r" b="b"/>
            <a:pathLst>
              <a:path w="6250" h="4939" extrusionOk="0">
                <a:moveTo>
                  <a:pt x="3125" y="1"/>
                </a:moveTo>
                <a:cubicBezTo>
                  <a:pt x="0" y="1"/>
                  <a:pt x="0" y="4938"/>
                  <a:pt x="3125" y="4938"/>
                </a:cubicBezTo>
                <a:cubicBezTo>
                  <a:pt x="6250" y="4938"/>
                  <a:pt x="6250" y="1"/>
                  <a:pt x="3125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2"/>
          <p:cNvSpPr/>
          <p:nvPr/>
        </p:nvSpPr>
        <p:spPr>
          <a:xfrm>
            <a:off x="438175" y="3576600"/>
            <a:ext cx="209400" cy="209075"/>
          </a:xfrm>
          <a:custGeom>
            <a:avLst/>
            <a:gdLst/>
            <a:ahLst/>
            <a:cxnLst/>
            <a:rect l="l" t="t" r="r" b="b"/>
            <a:pathLst>
              <a:path w="8376" h="8363" extrusionOk="0">
                <a:moveTo>
                  <a:pt x="4441" y="1"/>
                </a:moveTo>
                <a:cubicBezTo>
                  <a:pt x="4194" y="1"/>
                  <a:pt x="3941" y="32"/>
                  <a:pt x="3688" y="88"/>
                </a:cubicBezTo>
                <a:cubicBezTo>
                  <a:pt x="3126" y="88"/>
                  <a:pt x="2563" y="276"/>
                  <a:pt x="2126" y="526"/>
                </a:cubicBezTo>
                <a:cubicBezTo>
                  <a:pt x="1626" y="838"/>
                  <a:pt x="1251" y="1151"/>
                  <a:pt x="938" y="1650"/>
                </a:cubicBezTo>
                <a:cubicBezTo>
                  <a:pt x="563" y="2025"/>
                  <a:pt x="313" y="2525"/>
                  <a:pt x="188" y="3025"/>
                </a:cubicBezTo>
                <a:cubicBezTo>
                  <a:pt x="1" y="3775"/>
                  <a:pt x="1" y="4525"/>
                  <a:pt x="188" y="5213"/>
                </a:cubicBezTo>
                <a:lnTo>
                  <a:pt x="188" y="5338"/>
                </a:lnTo>
                <a:cubicBezTo>
                  <a:pt x="313" y="5838"/>
                  <a:pt x="563" y="6338"/>
                  <a:pt x="938" y="6713"/>
                </a:cubicBezTo>
                <a:cubicBezTo>
                  <a:pt x="1251" y="7213"/>
                  <a:pt x="1626" y="7525"/>
                  <a:pt x="2126" y="7775"/>
                </a:cubicBezTo>
                <a:lnTo>
                  <a:pt x="3126" y="8213"/>
                </a:lnTo>
                <a:cubicBezTo>
                  <a:pt x="3401" y="8316"/>
                  <a:pt x="3695" y="8362"/>
                  <a:pt x="3998" y="8362"/>
                </a:cubicBezTo>
                <a:cubicBezTo>
                  <a:pt x="4245" y="8362"/>
                  <a:pt x="4498" y="8331"/>
                  <a:pt x="4751" y="8275"/>
                </a:cubicBezTo>
                <a:cubicBezTo>
                  <a:pt x="5125" y="8275"/>
                  <a:pt x="5438" y="8213"/>
                  <a:pt x="5750" y="8025"/>
                </a:cubicBezTo>
                <a:cubicBezTo>
                  <a:pt x="6313" y="7838"/>
                  <a:pt x="6750" y="7525"/>
                  <a:pt x="7125" y="7150"/>
                </a:cubicBezTo>
                <a:lnTo>
                  <a:pt x="7750" y="6338"/>
                </a:lnTo>
                <a:cubicBezTo>
                  <a:pt x="8125" y="5713"/>
                  <a:pt x="8313" y="4963"/>
                  <a:pt x="8313" y="4213"/>
                </a:cubicBezTo>
                <a:lnTo>
                  <a:pt x="8375" y="4275"/>
                </a:lnTo>
                <a:lnTo>
                  <a:pt x="8375" y="4150"/>
                </a:lnTo>
                <a:cubicBezTo>
                  <a:pt x="8375" y="3400"/>
                  <a:pt x="8188" y="2650"/>
                  <a:pt x="7813" y="2025"/>
                </a:cubicBezTo>
                <a:lnTo>
                  <a:pt x="7188" y="1213"/>
                </a:lnTo>
                <a:cubicBezTo>
                  <a:pt x="6625" y="713"/>
                  <a:pt x="6000" y="338"/>
                  <a:pt x="5313" y="151"/>
                </a:cubicBezTo>
                <a:cubicBezTo>
                  <a:pt x="5038" y="47"/>
                  <a:pt x="4744" y="1"/>
                  <a:pt x="4441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2"/>
          <p:cNvSpPr/>
          <p:nvPr/>
        </p:nvSpPr>
        <p:spPr>
          <a:xfrm>
            <a:off x="8976075" y="-295850"/>
            <a:ext cx="82850" cy="67225"/>
          </a:xfrm>
          <a:custGeom>
            <a:avLst/>
            <a:gdLst/>
            <a:ahLst/>
            <a:cxnLst/>
            <a:rect l="l" t="t" r="r" b="b"/>
            <a:pathLst>
              <a:path w="3314" h="2689" extrusionOk="0">
                <a:moveTo>
                  <a:pt x="1688" y="1"/>
                </a:moveTo>
                <a:cubicBezTo>
                  <a:pt x="1" y="126"/>
                  <a:pt x="1" y="2563"/>
                  <a:pt x="1688" y="2688"/>
                </a:cubicBezTo>
                <a:cubicBezTo>
                  <a:pt x="3313" y="2563"/>
                  <a:pt x="3313" y="126"/>
                  <a:pt x="168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2"/>
          <p:cNvSpPr/>
          <p:nvPr/>
        </p:nvSpPr>
        <p:spPr>
          <a:xfrm rot="3855602">
            <a:off x="-307589" y="2779980"/>
            <a:ext cx="1976456" cy="1673623"/>
          </a:xfrm>
          <a:custGeom>
            <a:avLst/>
            <a:gdLst/>
            <a:ahLst/>
            <a:cxnLst/>
            <a:rect l="l" t="t" r="r" b="b"/>
            <a:pathLst>
              <a:path w="79056" h="66943" extrusionOk="0">
                <a:moveTo>
                  <a:pt x="78452" y="0"/>
                </a:moveTo>
                <a:cubicBezTo>
                  <a:pt x="78223" y="0"/>
                  <a:pt x="78001" y="115"/>
                  <a:pt x="77944" y="361"/>
                </a:cubicBezTo>
                <a:cubicBezTo>
                  <a:pt x="76508" y="7276"/>
                  <a:pt x="72594" y="13409"/>
                  <a:pt x="66592" y="17236"/>
                </a:cubicBezTo>
                <a:cubicBezTo>
                  <a:pt x="63634" y="19150"/>
                  <a:pt x="60285" y="20368"/>
                  <a:pt x="56806" y="20803"/>
                </a:cubicBezTo>
                <a:cubicBezTo>
                  <a:pt x="55948" y="20893"/>
                  <a:pt x="55088" y="20927"/>
                  <a:pt x="54228" y="20927"/>
                </a:cubicBezTo>
                <a:cubicBezTo>
                  <a:pt x="51585" y="20927"/>
                  <a:pt x="48932" y="20606"/>
                  <a:pt x="46291" y="20606"/>
                </a:cubicBezTo>
                <a:cubicBezTo>
                  <a:pt x="45649" y="20606"/>
                  <a:pt x="45007" y="20625"/>
                  <a:pt x="44367" y="20672"/>
                </a:cubicBezTo>
                <a:cubicBezTo>
                  <a:pt x="38017" y="21194"/>
                  <a:pt x="32058" y="24239"/>
                  <a:pt x="27927" y="29110"/>
                </a:cubicBezTo>
                <a:cubicBezTo>
                  <a:pt x="23229" y="34721"/>
                  <a:pt x="21968" y="42071"/>
                  <a:pt x="19967" y="48899"/>
                </a:cubicBezTo>
                <a:cubicBezTo>
                  <a:pt x="17768" y="56347"/>
                  <a:pt x="12659" y="66053"/>
                  <a:pt x="4154" y="66053"/>
                </a:cubicBezTo>
                <a:cubicBezTo>
                  <a:pt x="3072" y="66053"/>
                  <a:pt x="1936" y="65896"/>
                  <a:pt x="743" y="65557"/>
                </a:cubicBezTo>
                <a:cubicBezTo>
                  <a:pt x="700" y="65547"/>
                  <a:pt x="659" y="65543"/>
                  <a:pt x="620" y="65543"/>
                </a:cubicBezTo>
                <a:cubicBezTo>
                  <a:pt x="149" y="65543"/>
                  <a:pt x="0" y="66223"/>
                  <a:pt x="482" y="66384"/>
                </a:cubicBezTo>
                <a:cubicBezTo>
                  <a:pt x="1702" y="66766"/>
                  <a:pt x="2916" y="66943"/>
                  <a:pt x="4109" y="66943"/>
                </a:cubicBezTo>
                <a:cubicBezTo>
                  <a:pt x="9297" y="66943"/>
                  <a:pt x="14066" y="63593"/>
                  <a:pt x="16966" y="59207"/>
                </a:cubicBezTo>
                <a:cubicBezTo>
                  <a:pt x="21620" y="52118"/>
                  <a:pt x="22142" y="43289"/>
                  <a:pt x="25578" y="35678"/>
                </a:cubicBezTo>
                <a:cubicBezTo>
                  <a:pt x="29188" y="27414"/>
                  <a:pt x="37365" y="22108"/>
                  <a:pt x="46368" y="22064"/>
                </a:cubicBezTo>
                <a:cubicBezTo>
                  <a:pt x="48987" y="22064"/>
                  <a:pt x="51590" y="22338"/>
                  <a:pt x="54197" y="22338"/>
                </a:cubicBezTo>
                <a:cubicBezTo>
                  <a:pt x="55745" y="22338"/>
                  <a:pt x="57295" y="22242"/>
                  <a:pt x="58850" y="21934"/>
                </a:cubicBezTo>
                <a:cubicBezTo>
                  <a:pt x="62112" y="21281"/>
                  <a:pt x="65244" y="19976"/>
                  <a:pt x="67984" y="18106"/>
                </a:cubicBezTo>
                <a:cubicBezTo>
                  <a:pt x="73942" y="14061"/>
                  <a:pt x="78335" y="7755"/>
                  <a:pt x="79031" y="535"/>
                </a:cubicBezTo>
                <a:cubicBezTo>
                  <a:pt x="79055" y="192"/>
                  <a:pt x="78748" y="0"/>
                  <a:pt x="78452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bg>
      <p:bgPr>
        <a:noFill/>
        <a:effectLst/>
      </p:bgPr>
    </p:bg>
    <p:spTree>
      <p:nvGrpSpPr>
        <p:cNvPr id="1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16"/>
          <p:cNvSpPr/>
          <p:nvPr/>
        </p:nvSpPr>
        <p:spPr>
          <a:xfrm rot="244223">
            <a:off x="296431" y="136442"/>
            <a:ext cx="5063272" cy="2221412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8" name="Google Shape;148;p16"/>
          <p:cNvSpPr/>
          <p:nvPr/>
        </p:nvSpPr>
        <p:spPr>
          <a:xfrm rot="-9783406" flipH="1">
            <a:off x="4314668" y="881464"/>
            <a:ext cx="3949948" cy="5696220"/>
          </a:xfrm>
          <a:custGeom>
            <a:avLst/>
            <a:gdLst/>
            <a:ahLst/>
            <a:cxnLst/>
            <a:rect l="l" t="t" r="r" b="b"/>
            <a:pathLst>
              <a:path w="104220" h="114221" extrusionOk="0">
                <a:moveTo>
                  <a:pt x="62944" y="17216"/>
                </a:moveTo>
                <a:lnTo>
                  <a:pt x="62944" y="17216"/>
                </a:lnTo>
                <a:cubicBezTo>
                  <a:pt x="62958" y="17259"/>
                  <a:pt x="62934" y="17274"/>
                  <a:pt x="62897" y="17274"/>
                </a:cubicBezTo>
                <a:cubicBezTo>
                  <a:pt x="62885" y="17274"/>
                  <a:pt x="62871" y="17272"/>
                  <a:pt x="62857" y="17270"/>
                </a:cubicBezTo>
                <a:lnTo>
                  <a:pt x="62857" y="17270"/>
                </a:lnTo>
                <a:cubicBezTo>
                  <a:pt x="62886" y="17252"/>
                  <a:pt x="62915" y="17234"/>
                  <a:pt x="62944" y="17216"/>
                </a:cubicBezTo>
                <a:close/>
                <a:moveTo>
                  <a:pt x="24124" y="33002"/>
                </a:moveTo>
                <a:lnTo>
                  <a:pt x="24124" y="33002"/>
                </a:lnTo>
                <a:cubicBezTo>
                  <a:pt x="24082" y="33042"/>
                  <a:pt x="24042" y="33068"/>
                  <a:pt x="24012" y="33068"/>
                </a:cubicBezTo>
                <a:cubicBezTo>
                  <a:pt x="23996" y="33068"/>
                  <a:pt x="23984" y="33062"/>
                  <a:pt x="23974" y="33047"/>
                </a:cubicBezTo>
                <a:lnTo>
                  <a:pt x="23974" y="33047"/>
                </a:lnTo>
                <a:cubicBezTo>
                  <a:pt x="24001" y="33087"/>
                  <a:pt x="23947" y="33103"/>
                  <a:pt x="23895" y="33103"/>
                </a:cubicBezTo>
                <a:cubicBezTo>
                  <a:pt x="23804" y="33103"/>
                  <a:pt x="23720" y="33052"/>
                  <a:pt x="24124" y="33002"/>
                </a:cubicBezTo>
                <a:close/>
                <a:moveTo>
                  <a:pt x="64071" y="33623"/>
                </a:moveTo>
                <a:cubicBezTo>
                  <a:pt x="65761" y="34245"/>
                  <a:pt x="67414" y="34977"/>
                  <a:pt x="69033" y="35831"/>
                </a:cubicBezTo>
                <a:cubicBezTo>
                  <a:pt x="69613" y="36138"/>
                  <a:pt x="70179" y="36465"/>
                  <a:pt x="70732" y="36814"/>
                </a:cubicBezTo>
                <a:lnTo>
                  <a:pt x="70732" y="36814"/>
                </a:lnTo>
                <a:cubicBezTo>
                  <a:pt x="68385" y="36022"/>
                  <a:pt x="66205" y="34878"/>
                  <a:pt x="64071" y="33623"/>
                </a:cubicBezTo>
                <a:close/>
                <a:moveTo>
                  <a:pt x="74963" y="37700"/>
                </a:moveTo>
                <a:cubicBezTo>
                  <a:pt x="74988" y="37700"/>
                  <a:pt x="74971" y="37721"/>
                  <a:pt x="74878" y="37731"/>
                </a:cubicBezTo>
                <a:lnTo>
                  <a:pt x="74878" y="37731"/>
                </a:lnTo>
                <a:cubicBezTo>
                  <a:pt x="74917" y="37708"/>
                  <a:pt x="74948" y="37700"/>
                  <a:pt x="74963" y="37700"/>
                </a:cubicBezTo>
                <a:close/>
                <a:moveTo>
                  <a:pt x="89031" y="66786"/>
                </a:moveTo>
                <a:cubicBezTo>
                  <a:pt x="89227" y="66786"/>
                  <a:pt x="89433" y="66805"/>
                  <a:pt x="89649" y="66841"/>
                </a:cubicBezTo>
                <a:cubicBezTo>
                  <a:pt x="89612" y="66881"/>
                  <a:pt x="89546" y="66900"/>
                  <a:pt x="89454" y="66900"/>
                </a:cubicBezTo>
                <a:cubicBezTo>
                  <a:pt x="89319" y="66900"/>
                  <a:pt x="89129" y="66860"/>
                  <a:pt x="88898" y="66789"/>
                </a:cubicBezTo>
                <a:lnTo>
                  <a:pt x="88898" y="66789"/>
                </a:lnTo>
                <a:cubicBezTo>
                  <a:pt x="88942" y="66787"/>
                  <a:pt x="88986" y="66786"/>
                  <a:pt x="89031" y="66786"/>
                </a:cubicBezTo>
                <a:close/>
                <a:moveTo>
                  <a:pt x="16450" y="94025"/>
                </a:moveTo>
                <a:lnTo>
                  <a:pt x="16450" y="94025"/>
                </a:lnTo>
                <a:cubicBezTo>
                  <a:pt x="16487" y="94141"/>
                  <a:pt x="16513" y="94261"/>
                  <a:pt x="16530" y="94381"/>
                </a:cubicBezTo>
                <a:lnTo>
                  <a:pt x="16530" y="94381"/>
                </a:lnTo>
                <a:cubicBezTo>
                  <a:pt x="16507" y="94281"/>
                  <a:pt x="16480" y="94162"/>
                  <a:pt x="16450" y="94025"/>
                </a:cubicBezTo>
                <a:close/>
                <a:moveTo>
                  <a:pt x="16440" y="94441"/>
                </a:moveTo>
                <a:cubicBezTo>
                  <a:pt x="16449" y="94441"/>
                  <a:pt x="16480" y="94454"/>
                  <a:pt x="16541" y="94484"/>
                </a:cubicBezTo>
                <a:lnTo>
                  <a:pt x="16541" y="94484"/>
                </a:lnTo>
                <a:cubicBezTo>
                  <a:pt x="16542" y="94497"/>
                  <a:pt x="16543" y="94510"/>
                  <a:pt x="16544" y="94523"/>
                </a:cubicBezTo>
                <a:lnTo>
                  <a:pt x="16544" y="94523"/>
                </a:lnTo>
                <a:cubicBezTo>
                  <a:pt x="16472" y="94475"/>
                  <a:pt x="16427" y="94441"/>
                  <a:pt x="16440" y="94441"/>
                </a:cubicBezTo>
                <a:close/>
                <a:moveTo>
                  <a:pt x="16554" y="94490"/>
                </a:moveTo>
                <a:lnTo>
                  <a:pt x="16554" y="94490"/>
                </a:lnTo>
                <a:cubicBezTo>
                  <a:pt x="16563" y="94494"/>
                  <a:pt x="16571" y="94499"/>
                  <a:pt x="16580" y="94503"/>
                </a:cubicBezTo>
                <a:cubicBezTo>
                  <a:pt x="16583" y="94520"/>
                  <a:pt x="16586" y="94537"/>
                  <a:pt x="16589" y="94552"/>
                </a:cubicBezTo>
                <a:lnTo>
                  <a:pt x="16589" y="94552"/>
                </a:lnTo>
                <a:cubicBezTo>
                  <a:pt x="16581" y="94547"/>
                  <a:pt x="16573" y="94542"/>
                  <a:pt x="16565" y="94536"/>
                </a:cubicBezTo>
                <a:lnTo>
                  <a:pt x="16565" y="94536"/>
                </a:lnTo>
                <a:cubicBezTo>
                  <a:pt x="16562" y="94522"/>
                  <a:pt x="16558" y="94506"/>
                  <a:pt x="16554" y="94490"/>
                </a:cubicBezTo>
                <a:close/>
                <a:moveTo>
                  <a:pt x="15368" y="96422"/>
                </a:moveTo>
                <a:cubicBezTo>
                  <a:pt x="15439" y="96422"/>
                  <a:pt x="15557" y="96442"/>
                  <a:pt x="15737" y="96495"/>
                </a:cubicBezTo>
                <a:lnTo>
                  <a:pt x="15737" y="96495"/>
                </a:lnTo>
                <a:cubicBezTo>
                  <a:pt x="15683" y="96562"/>
                  <a:pt x="15608" y="96586"/>
                  <a:pt x="15535" y="96586"/>
                </a:cubicBezTo>
                <a:cubicBezTo>
                  <a:pt x="15344" y="96586"/>
                  <a:pt x="15162" y="96422"/>
                  <a:pt x="15368" y="96422"/>
                </a:cubicBezTo>
                <a:close/>
                <a:moveTo>
                  <a:pt x="61545" y="0"/>
                </a:moveTo>
                <a:cubicBezTo>
                  <a:pt x="60823" y="0"/>
                  <a:pt x="60097" y="356"/>
                  <a:pt x="59595" y="1210"/>
                </a:cubicBezTo>
                <a:cubicBezTo>
                  <a:pt x="58705" y="2758"/>
                  <a:pt x="56792" y="3076"/>
                  <a:pt x="54717" y="3076"/>
                </a:cubicBezTo>
                <a:cubicBezTo>
                  <a:pt x="53269" y="3076"/>
                  <a:pt x="51742" y="2921"/>
                  <a:pt x="50428" y="2921"/>
                </a:cubicBezTo>
                <a:cubicBezTo>
                  <a:pt x="49763" y="2921"/>
                  <a:pt x="49152" y="2961"/>
                  <a:pt x="48635" y="3081"/>
                </a:cubicBezTo>
                <a:cubicBezTo>
                  <a:pt x="45071" y="3877"/>
                  <a:pt x="42033" y="7179"/>
                  <a:pt x="43727" y="10844"/>
                </a:cubicBezTo>
                <a:lnTo>
                  <a:pt x="43727" y="10844"/>
                </a:lnTo>
                <a:cubicBezTo>
                  <a:pt x="42931" y="10716"/>
                  <a:pt x="42131" y="10607"/>
                  <a:pt x="41328" y="10518"/>
                </a:cubicBezTo>
                <a:cubicBezTo>
                  <a:pt x="40326" y="10434"/>
                  <a:pt x="39277" y="10366"/>
                  <a:pt x="38226" y="10366"/>
                </a:cubicBezTo>
                <a:cubicBezTo>
                  <a:pt x="34896" y="10366"/>
                  <a:pt x="31546" y="11053"/>
                  <a:pt x="29628" y="14128"/>
                </a:cubicBezTo>
                <a:cubicBezTo>
                  <a:pt x="29130" y="14927"/>
                  <a:pt x="28799" y="15778"/>
                  <a:pt x="28620" y="16648"/>
                </a:cubicBezTo>
                <a:lnTo>
                  <a:pt x="28620" y="16648"/>
                </a:lnTo>
                <a:cubicBezTo>
                  <a:pt x="22818" y="17004"/>
                  <a:pt x="24918" y="18139"/>
                  <a:pt x="28504" y="19156"/>
                </a:cubicBezTo>
                <a:lnTo>
                  <a:pt x="28504" y="19156"/>
                </a:lnTo>
                <a:cubicBezTo>
                  <a:pt x="28610" y="20159"/>
                  <a:pt x="28893" y="21146"/>
                  <a:pt x="29326" y="22072"/>
                </a:cubicBezTo>
                <a:lnTo>
                  <a:pt x="29326" y="22072"/>
                </a:lnTo>
                <a:cubicBezTo>
                  <a:pt x="29050" y="22047"/>
                  <a:pt x="28774" y="22023"/>
                  <a:pt x="28497" y="22000"/>
                </a:cubicBezTo>
                <a:cubicBezTo>
                  <a:pt x="27617" y="21928"/>
                  <a:pt x="26720" y="21882"/>
                  <a:pt x="25822" y="21882"/>
                </a:cubicBezTo>
                <a:cubicBezTo>
                  <a:pt x="22372" y="21882"/>
                  <a:pt x="18908" y="22560"/>
                  <a:pt x="16319" y="25045"/>
                </a:cubicBezTo>
                <a:cubicBezTo>
                  <a:pt x="13873" y="27419"/>
                  <a:pt x="12646" y="31253"/>
                  <a:pt x="13478" y="34599"/>
                </a:cubicBezTo>
                <a:lnTo>
                  <a:pt x="13478" y="34599"/>
                </a:lnTo>
                <a:cubicBezTo>
                  <a:pt x="9569" y="35855"/>
                  <a:pt x="6547" y="38360"/>
                  <a:pt x="7664" y="43268"/>
                </a:cubicBezTo>
                <a:cubicBezTo>
                  <a:pt x="7785" y="43795"/>
                  <a:pt x="7959" y="44294"/>
                  <a:pt x="8177" y="44769"/>
                </a:cubicBezTo>
                <a:lnTo>
                  <a:pt x="8177" y="44769"/>
                </a:lnTo>
                <a:cubicBezTo>
                  <a:pt x="5545" y="45215"/>
                  <a:pt x="3278" y="46492"/>
                  <a:pt x="2097" y="49444"/>
                </a:cubicBezTo>
                <a:cubicBezTo>
                  <a:pt x="0" y="54687"/>
                  <a:pt x="3190" y="57917"/>
                  <a:pt x="7346" y="59877"/>
                </a:cubicBezTo>
                <a:lnTo>
                  <a:pt x="7346" y="59877"/>
                </a:lnTo>
                <a:cubicBezTo>
                  <a:pt x="5108" y="62532"/>
                  <a:pt x="4687" y="66427"/>
                  <a:pt x="6620" y="69582"/>
                </a:cubicBezTo>
                <a:cubicBezTo>
                  <a:pt x="6854" y="69962"/>
                  <a:pt x="7117" y="70326"/>
                  <a:pt x="7402" y="70675"/>
                </a:cubicBezTo>
                <a:lnTo>
                  <a:pt x="7402" y="70675"/>
                </a:lnTo>
                <a:cubicBezTo>
                  <a:pt x="2776" y="74478"/>
                  <a:pt x="4319" y="81423"/>
                  <a:pt x="8076" y="85846"/>
                </a:cubicBezTo>
                <a:lnTo>
                  <a:pt x="8076" y="85846"/>
                </a:lnTo>
                <a:cubicBezTo>
                  <a:pt x="5877" y="87417"/>
                  <a:pt x="4258" y="89718"/>
                  <a:pt x="3706" y="92589"/>
                </a:cubicBezTo>
                <a:cubicBezTo>
                  <a:pt x="2663" y="97896"/>
                  <a:pt x="5577" y="103115"/>
                  <a:pt x="10013" y="105898"/>
                </a:cubicBezTo>
                <a:cubicBezTo>
                  <a:pt x="14319" y="108551"/>
                  <a:pt x="19668" y="108682"/>
                  <a:pt x="24583" y="109204"/>
                </a:cubicBezTo>
                <a:cubicBezTo>
                  <a:pt x="29933" y="109813"/>
                  <a:pt x="35282" y="110552"/>
                  <a:pt x="40632" y="111378"/>
                </a:cubicBezTo>
                <a:cubicBezTo>
                  <a:pt x="46547" y="112292"/>
                  <a:pt x="52593" y="112901"/>
                  <a:pt x="58464" y="114075"/>
                </a:cubicBezTo>
                <a:cubicBezTo>
                  <a:pt x="58945" y="114172"/>
                  <a:pt x="59428" y="114220"/>
                  <a:pt x="59905" y="114220"/>
                </a:cubicBezTo>
                <a:cubicBezTo>
                  <a:pt x="62628" y="114220"/>
                  <a:pt x="65168" y="112662"/>
                  <a:pt x="65945" y="109813"/>
                </a:cubicBezTo>
                <a:cubicBezTo>
                  <a:pt x="65970" y="109720"/>
                  <a:pt x="65992" y="109626"/>
                  <a:pt x="66011" y="109532"/>
                </a:cubicBezTo>
                <a:lnTo>
                  <a:pt x="66011" y="109532"/>
                </a:lnTo>
                <a:cubicBezTo>
                  <a:pt x="72167" y="110381"/>
                  <a:pt x="78338" y="111095"/>
                  <a:pt x="84473" y="111813"/>
                </a:cubicBezTo>
                <a:cubicBezTo>
                  <a:pt x="84627" y="111830"/>
                  <a:pt x="84781" y="111838"/>
                  <a:pt x="84935" y="111838"/>
                </a:cubicBezTo>
                <a:cubicBezTo>
                  <a:pt x="87083" y="111838"/>
                  <a:pt x="89141" y="110260"/>
                  <a:pt x="90202" y="108398"/>
                </a:cubicBezTo>
                <a:lnTo>
                  <a:pt x="90202" y="108398"/>
                </a:lnTo>
                <a:cubicBezTo>
                  <a:pt x="92023" y="109013"/>
                  <a:pt x="93944" y="109410"/>
                  <a:pt x="96042" y="109465"/>
                </a:cubicBezTo>
                <a:cubicBezTo>
                  <a:pt x="96112" y="109467"/>
                  <a:pt x="96181" y="109468"/>
                  <a:pt x="96250" y="109468"/>
                </a:cubicBezTo>
                <a:cubicBezTo>
                  <a:pt x="101969" y="109468"/>
                  <a:pt x="104220" y="102371"/>
                  <a:pt x="100652" y="98418"/>
                </a:cubicBezTo>
                <a:cubicBezTo>
                  <a:pt x="99018" y="96624"/>
                  <a:pt x="97272" y="94981"/>
                  <a:pt x="95431" y="93470"/>
                </a:cubicBezTo>
                <a:lnTo>
                  <a:pt x="95431" y="93470"/>
                </a:lnTo>
                <a:cubicBezTo>
                  <a:pt x="96284" y="93316"/>
                  <a:pt x="97140" y="93098"/>
                  <a:pt x="97999" y="92807"/>
                </a:cubicBezTo>
                <a:cubicBezTo>
                  <a:pt x="101435" y="91676"/>
                  <a:pt x="104132" y="87196"/>
                  <a:pt x="101696" y="83760"/>
                </a:cubicBezTo>
                <a:cubicBezTo>
                  <a:pt x="99804" y="81132"/>
                  <a:pt x="97701" y="78688"/>
                  <a:pt x="95382" y="76490"/>
                </a:cubicBezTo>
                <a:lnTo>
                  <a:pt x="95382" y="76490"/>
                </a:lnTo>
                <a:cubicBezTo>
                  <a:pt x="95997" y="75940"/>
                  <a:pt x="96543" y="75291"/>
                  <a:pt x="96999" y="74540"/>
                </a:cubicBezTo>
                <a:cubicBezTo>
                  <a:pt x="98880" y="71517"/>
                  <a:pt x="98582" y="68380"/>
                  <a:pt x="97228" y="65560"/>
                </a:cubicBezTo>
                <a:lnTo>
                  <a:pt x="97228" y="65560"/>
                </a:lnTo>
                <a:cubicBezTo>
                  <a:pt x="98912" y="64534"/>
                  <a:pt x="100009" y="62687"/>
                  <a:pt x="100044" y="60622"/>
                </a:cubicBezTo>
                <a:cubicBezTo>
                  <a:pt x="100079" y="52128"/>
                  <a:pt x="92303" y="46668"/>
                  <a:pt x="84847" y="43271"/>
                </a:cubicBezTo>
                <a:lnTo>
                  <a:pt x="84847" y="43271"/>
                </a:lnTo>
                <a:cubicBezTo>
                  <a:pt x="85997" y="41080"/>
                  <a:pt x="86336" y="38486"/>
                  <a:pt x="85473" y="35918"/>
                </a:cubicBezTo>
                <a:cubicBezTo>
                  <a:pt x="83864" y="31177"/>
                  <a:pt x="78341" y="27611"/>
                  <a:pt x="74078" y="25393"/>
                </a:cubicBezTo>
                <a:cubicBezTo>
                  <a:pt x="72763" y="24714"/>
                  <a:pt x="71431" y="24113"/>
                  <a:pt x="70085" y="23576"/>
                </a:cubicBezTo>
                <a:lnTo>
                  <a:pt x="70085" y="23576"/>
                </a:lnTo>
                <a:cubicBezTo>
                  <a:pt x="70400" y="23058"/>
                  <a:pt x="70661" y="22501"/>
                  <a:pt x="70860" y="21913"/>
                </a:cubicBezTo>
                <a:cubicBezTo>
                  <a:pt x="72599" y="16041"/>
                  <a:pt x="66597" y="11518"/>
                  <a:pt x="61596" y="10039"/>
                </a:cubicBezTo>
                <a:cubicBezTo>
                  <a:pt x="59291" y="9344"/>
                  <a:pt x="56811" y="9126"/>
                  <a:pt x="54463" y="8648"/>
                </a:cubicBezTo>
                <a:cubicBezTo>
                  <a:pt x="54138" y="8583"/>
                  <a:pt x="53794" y="8487"/>
                  <a:pt x="53441" y="8382"/>
                </a:cubicBezTo>
                <a:lnTo>
                  <a:pt x="53441" y="8382"/>
                </a:lnTo>
                <a:cubicBezTo>
                  <a:pt x="57456" y="7917"/>
                  <a:pt x="61779" y="7911"/>
                  <a:pt x="63814" y="3646"/>
                </a:cubicBezTo>
                <a:cubicBezTo>
                  <a:pt x="64712" y="1730"/>
                  <a:pt x="63138" y="0"/>
                  <a:pt x="61545" y="0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9" name="Google Shape;149;p16"/>
          <p:cNvSpPr txBox="1">
            <a:spLocks noGrp="1"/>
          </p:cNvSpPr>
          <p:nvPr>
            <p:ph type="title"/>
          </p:nvPr>
        </p:nvSpPr>
        <p:spPr>
          <a:xfrm>
            <a:off x="5671250" y="1722628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50" name="Google Shape;150;p16"/>
          <p:cNvSpPr txBox="1">
            <a:spLocks noGrp="1"/>
          </p:cNvSpPr>
          <p:nvPr>
            <p:ph type="subTitle" idx="1"/>
          </p:nvPr>
        </p:nvSpPr>
        <p:spPr>
          <a:xfrm>
            <a:off x="5671250" y="2321666"/>
            <a:ext cx="15912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1" name="Google Shape;151;p16"/>
          <p:cNvSpPr/>
          <p:nvPr/>
        </p:nvSpPr>
        <p:spPr>
          <a:xfrm>
            <a:off x="346551" y="140275"/>
            <a:ext cx="5932202" cy="4900938"/>
          </a:xfrm>
          <a:custGeom>
            <a:avLst/>
            <a:gdLst/>
            <a:ahLst/>
            <a:cxnLst/>
            <a:rect l="l" t="t" r="r" b="b"/>
            <a:pathLst>
              <a:path w="104220" h="114221" extrusionOk="0">
                <a:moveTo>
                  <a:pt x="62944" y="17216"/>
                </a:moveTo>
                <a:lnTo>
                  <a:pt x="62944" y="17216"/>
                </a:lnTo>
                <a:cubicBezTo>
                  <a:pt x="62958" y="17259"/>
                  <a:pt x="62934" y="17274"/>
                  <a:pt x="62897" y="17274"/>
                </a:cubicBezTo>
                <a:cubicBezTo>
                  <a:pt x="62885" y="17274"/>
                  <a:pt x="62871" y="17272"/>
                  <a:pt x="62857" y="17270"/>
                </a:cubicBezTo>
                <a:lnTo>
                  <a:pt x="62857" y="17270"/>
                </a:lnTo>
                <a:cubicBezTo>
                  <a:pt x="62886" y="17252"/>
                  <a:pt x="62915" y="17234"/>
                  <a:pt x="62944" y="17216"/>
                </a:cubicBezTo>
                <a:close/>
                <a:moveTo>
                  <a:pt x="24124" y="33002"/>
                </a:moveTo>
                <a:lnTo>
                  <a:pt x="24124" y="33002"/>
                </a:lnTo>
                <a:cubicBezTo>
                  <a:pt x="24082" y="33042"/>
                  <a:pt x="24042" y="33068"/>
                  <a:pt x="24012" y="33068"/>
                </a:cubicBezTo>
                <a:cubicBezTo>
                  <a:pt x="23996" y="33068"/>
                  <a:pt x="23984" y="33062"/>
                  <a:pt x="23974" y="33047"/>
                </a:cubicBezTo>
                <a:lnTo>
                  <a:pt x="23974" y="33047"/>
                </a:lnTo>
                <a:cubicBezTo>
                  <a:pt x="24001" y="33087"/>
                  <a:pt x="23947" y="33103"/>
                  <a:pt x="23895" y="33103"/>
                </a:cubicBezTo>
                <a:cubicBezTo>
                  <a:pt x="23804" y="33103"/>
                  <a:pt x="23720" y="33052"/>
                  <a:pt x="24124" y="33002"/>
                </a:cubicBezTo>
                <a:close/>
                <a:moveTo>
                  <a:pt x="64071" y="33623"/>
                </a:moveTo>
                <a:cubicBezTo>
                  <a:pt x="65761" y="34245"/>
                  <a:pt x="67414" y="34977"/>
                  <a:pt x="69033" y="35831"/>
                </a:cubicBezTo>
                <a:cubicBezTo>
                  <a:pt x="69613" y="36138"/>
                  <a:pt x="70179" y="36465"/>
                  <a:pt x="70732" y="36814"/>
                </a:cubicBezTo>
                <a:lnTo>
                  <a:pt x="70732" y="36814"/>
                </a:lnTo>
                <a:cubicBezTo>
                  <a:pt x="68385" y="36022"/>
                  <a:pt x="66205" y="34878"/>
                  <a:pt x="64071" y="33623"/>
                </a:cubicBezTo>
                <a:close/>
                <a:moveTo>
                  <a:pt x="74963" y="37700"/>
                </a:moveTo>
                <a:cubicBezTo>
                  <a:pt x="74988" y="37700"/>
                  <a:pt x="74971" y="37721"/>
                  <a:pt x="74878" y="37731"/>
                </a:cubicBezTo>
                <a:lnTo>
                  <a:pt x="74878" y="37731"/>
                </a:lnTo>
                <a:cubicBezTo>
                  <a:pt x="74917" y="37708"/>
                  <a:pt x="74948" y="37700"/>
                  <a:pt x="74963" y="37700"/>
                </a:cubicBezTo>
                <a:close/>
                <a:moveTo>
                  <a:pt x="89031" y="66786"/>
                </a:moveTo>
                <a:cubicBezTo>
                  <a:pt x="89227" y="66786"/>
                  <a:pt x="89433" y="66805"/>
                  <a:pt x="89649" y="66841"/>
                </a:cubicBezTo>
                <a:cubicBezTo>
                  <a:pt x="89612" y="66881"/>
                  <a:pt x="89546" y="66900"/>
                  <a:pt x="89454" y="66900"/>
                </a:cubicBezTo>
                <a:cubicBezTo>
                  <a:pt x="89319" y="66900"/>
                  <a:pt x="89129" y="66860"/>
                  <a:pt x="88898" y="66789"/>
                </a:cubicBezTo>
                <a:lnTo>
                  <a:pt x="88898" y="66789"/>
                </a:lnTo>
                <a:cubicBezTo>
                  <a:pt x="88942" y="66787"/>
                  <a:pt x="88986" y="66786"/>
                  <a:pt x="89031" y="66786"/>
                </a:cubicBezTo>
                <a:close/>
                <a:moveTo>
                  <a:pt x="16450" y="94025"/>
                </a:moveTo>
                <a:lnTo>
                  <a:pt x="16450" y="94025"/>
                </a:lnTo>
                <a:cubicBezTo>
                  <a:pt x="16487" y="94141"/>
                  <a:pt x="16513" y="94261"/>
                  <a:pt x="16530" y="94381"/>
                </a:cubicBezTo>
                <a:lnTo>
                  <a:pt x="16530" y="94381"/>
                </a:lnTo>
                <a:cubicBezTo>
                  <a:pt x="16507" y="94281"/>
                  <a:pt x="16480" y="94162"/>
                  <a:pt x="16450" y="94025"/>
                </a:cubicBezTo>
                <a:close/>
                <a:moveTo>
                  <a:pt x="16440" y="94441"/>
                </a:moveTo>
                <a:cubicBezTo>
                  <a:pt x="16449" y="94441"/>
                  <a:pt x="16480" y="94454"/>
                  <a:pt x="16541" y="94484"/>
                </a:cubicBezTo>
                <a:lnTo>
                  <a:pt x="16541" y="94484"/>
                </a:lnTo>
                <a:cubicBezTo>
                  <a:pt x="16542" y="94497"/>
                  <a:pt x="16543" y="94510"/>
                  <a:pt x="16544" y="94523"/>
                </a:cubicBezTo>
                <a:lnTo>
                  <a:pt x="16544" y="94523"/>
                </a:lnTo>
                <a:cubicBezTo>
                  <a:pt x="16472" y="94475"/>
                  <a:pt x="16427" y="94441"/>
                  <a:pt x="16440" y="94441"/>
                </a:cubicBezTo>
                <a:close/>
                <a:moveTo>
                  <a:pt x="16554" y="94490"/>
                </a:moveTo>
                <a:lnTo>
                  <a:pt x="16554" y="94490"/>
                </a:lnTo>
                <a:cubicBezTo>
                  <a:pt x="16563" y="94494"/>
                  <a:pt x="16571" y="94499"/>
                  <a:pt x="16580" y="94503"/>
                </a:cubicBezTo>
                <a:cubicBezTo>
                  <a:pt x="16583" y="94520"/>
                  <a:pt x="16586" y="94537"/>
                  <a:pt x="16589" y="94552"/>
                </a:cubicBezTo>
                <a:lnTo>
                  <a:pt x="16589" y="94552"/>
                </a:lnTo>
                <a:cubicBezTo>
                  <a:pt x="16581" y="94547"/>
                  <a:pt x="16573" y="94542"/>
                  <a:pt x="16565" y="94536"/>
                </a:cubicBezTo>
                <a:lnTo>
                  <a:pt x="16565" y="94536"/>
                </a:lnTo>
                <a:cubicBezTo>
                  <a:pt x="16562" y="94522"/>
                  <a:pt x="16558" y="94506"/>
                  <a:pt x="16554" y="94490"/>
                </a:cubicBezTo>
                <a:close/>
                <a:moveTo>
                  <a:pt x="15368" y="96422"/>
                </a:moveTo>
                <a:cubicBezTo>
                  <a:pt x="15439" y="96422"/>
                  <a:pt x="15557" y="96442"/>
                  <a:pt x="15737" y="96495"/>
                </a:cubicBezTo>
                <a:lnTo>
                  <a:pt x="15737" y="96495"/>
                </a:lnTo>
                <a:cubicBezTo>
                  <a:pt x="15683" y="96562"/>
                  <a:pt x="15608" y="96586"/>
                  <a:pt x="15535" y="96586"/>
                </a:cubicBezTo>
                <a:cubicBezTo>
                  <a:pt x="15344" y="96586"/>
                  <a:pt x="15162" y="96422"/>
                  <a:pt x="15368" y="96422"/>
                </a:cubicBezTo>
                <a:close/>
                <a:moveTo>
                  <a:pt x="61545" y="0"/>
                </a:moveTo>
                <a:cubicBezTo>
                  <a:pt x="60823" y="0"/>
                  <a:pt x="60097" y="356"/>
                  <a:pt x="59595" y="1210"/>
                </a:cubicBezTo>
                <a:cubicBezTo>
                  <a:pt x="58705" y="2758"/>
                  <a:pt x="56792" y="3076"/>
                  <a:pt x="54717" y="3076"/>
                </a:cubicBezTo>
                <a:cubicBezTo>
                  <a:pt x="53269" y="3076"/>
                  <a:pt x="51742" y="2921"/>
                  <a:pt x="50428" y="2921"/>
                </a:cubicBezTo>
                <a:cubicBezTo>
                  <a:pt x="49763" y="2921"/>
                  <a:pt x="49152" y="2961"/>
                  <a:pt x="48635" y="3081"/>
                </a:cubicBezTo>
                <a:cubicBezTo>
                  <a:pt x="45071" y="3877"/>
                  <a:pt x="42033" y="7179"/>
                  <a:pt x="43727" y="10844"/>
                </a:cubicBezTo>
                <a:lnTo>
                  <a:pt x="43727" y="10844"/>
                </a:lnTo>
                <a:cubicBezTo>
                  <a:pt x="42931" y="10716"/>
                  <a:pt x="42131" y="10607"/>
                  <a:pt x="41328" y="10518"/>
                </a:cubicBezTo>
                <a:cubicBezTo>
                  <a:pt x="40326" y="10434"/>
                  <a:pt x="39277" y="10366"/>
                  <a:pt x="38226" y="10366"/>
                </a:cubicBezTo>
                <a:cubicBezTo>
                  <a:pt x="34896" y="10366"/>
                  <a:pt x="31546" y="11053"/>
                  <a:pt x="29628" y="14128"/>
                </a:cubicBezTo>
                <a:cubicBezTo>
                  <a:pt x="29130" y="14927"/>
                  <a:pt x="28799" y="15778"/>
                  <a:pt x="28620" y="16648"/>
                </a:cubicBezTo>
                <a:lnTo>
                  <a:pt x="28620" y="16648"/>
                </a:lnTo>
                <a:cubicBezTo>
                  <a:pt x="22818" y="17004"/>
                  <a:pt x="24918" y="18139"/>
                  <a:pt x="28504" y="19156"/>
                </a:cubicBezTo>
                <a:lnTo>
                  <a:pt x="28504" y="19156"/>
                </a:lnTo>
                <a:cubicBezTo>
                  <a:pt x="28610" y="20159"/>
                  <a:pt x="28893" y="21146"/>
                  <a:pt x="29326" y="22072"/>
                </a:cubicBezTo>
                <a:lnTo>
                  <a:pt x="29326" y="22072"/>
                </a:lnTo>
                <a:cubicBezTo>
                  <a:pt x="29050" y="22047"/>
                  <a:pt x="28774" y="22023"/>
                  <a:pt x="28497" y="22000"/>
                </a:cubicBezTo>
                <a:cubicBezTo>
                  <a:pt x="27617" y="21928"/>
                  <a:pt x="26720" y="21882"/>
                  <a:pt x="25822" y="21882"/>
                </a:cubicBezTo>
                <a:cubicBezTo>
                  <a:pt x="22372" y="21882"/>
                  <a:pt x="18908" y="22560"/>
                  <a:pt x="16319" y="25045"/>
                </a:cubicBezTo>
                <a:cubicBezTo>
                  <a:pt x="13873" y="27419"/>
                  <a:pt x="12646" y="31253"/>
                  <a:pt x="13478" y="34599"/>
                </a:cubicBezTo>
                <a:lnTo>
                  <a:pt x="13478" y="34599"/>
                </a:lnTo>
                <a:cubicBezTo>
                  <a:pt x="9569" y="35855"/>
                  <a:pt x="6547" y="38360"/>
                  <a:pt x="7664" y="43268"/>
                </a:cubicBezTo>
                <a:cubicBezTo>
                  <a:pt x="7785" y="43795"/>
                  <a:pt x="7959" y="44294"/>
                  <a:pt x="8177" y="44769"/>
                </a:cubicBezTo>
                <a:lnTo>
                  <a:pt x="8177" y="44769"/>
                </a:lnTo>
                <a:cubicBezTo>
                  <a:pt x="5545" y="45215"/>
                  <a:pt x="3278" y="46492"/>
                  <a:pt x="2097" y="49444"/>
                </a:cubicBezTo>
                <a:cubicBezTo>
                  <a:pt x="0" y="54687"/>
                  <a:pt x="3190" y="57917"/>
                  <a:pt x="7346" y="59877"/>
                </a:cubicBezTo>
                <a:lnTo>
                  <a:pt x="7346" y="59877"/>
                </a:lnTo>
                <a:cubicBezTo>
                  <a:pt x="5108" y="62532"/>
                  <a:pt x="4687" y="66427"/>
                  <a:pt x="6620" y="69582"/>
                </a:cubicBezTo>
                <a:cubicBezTo>
                  <a:pt x="6854" y="69962"/>
                  <a:pt x="7117" y="70326"/>
                  <a:pt x="7402" y="70675"/>
                </a:cubicBezTo>
                <a:lnTo>
                  <a:pt x="7402" y="70675"/>
                </a:lnTo>
                <a:cubicBezTo>
                  <a:pt x="2776" y="74478"/>
                  <a:pt x="4319" y="81423"/>
                  <a:pt x="8076" y="85846"/>
                </a:cubicBezTo>
                <a:lnTo>
                  <a:pt x="8076" y="85846"/>
                </a:lnTo>
                <a:cubicBezTo>
                  <a:pt x="5877" y="87417"/>
                  <a:pt x="4258" y="89718"/>
                  <a:pt x="3706" y="92589"/>
                </a:cubicBezTo>
                <a:cubicBezTo>
                  <a:pt x="2663" y="97896"/>
                  <a:pt x="5577" y="103115"/>
                  <a:pt x="10013" y="105898"/>
                </a:cubicBezTo>
                <a:cubicBezTo>
                  <a:pt x="14319" y="108551"/>
                  <a:pt x="19668" y="108682"/>
                  <a:pt x="24583" y="109204"/>
                </a:cubicBezTo>
                <a:cubicBezTo>
                  <a:pt x="29933" y="109813"/>
                  <a:pt x="35282" y="110552"/>
                  <a:pt x="40632" y="111378"/>
                </a:cubicBezTo>
                <a:cubicBezTo>
                  <a:pt x="46547" y="112292"/>
                  <a:pt x="52593" y="112901"/>
                  <a:pt x="58464" y="114075"/>
                </a:cubicBezTo>
                <a:cubicBezTo>
                  <a:pt x="58945" y="114172"/>
                  <a:pt x="59428" y="114220"/>
                  <a:pt x="59905" y="114220"/>
                </a:cubicBezTo>
                <a:cubicBezTo>
                  <a:pt x="62628" y="114220"/>
                  <a:pt x="65168" y="112662"/>
                  <a:pt x="65945" y="109813"/>
                </a:cubicBezTo>
                <a:cubicBezTo>
                  <a:pt x="65970" y="109720"/>
                  <a:pt x="65992" y="109626"/>
                  <a:pt x="66011" y="109532"/>
                </a:cubicBezTo>
                <a:lnTo>
                  <a:pt x="66011" y="109532"/>
                </a:lnTo>
                <a:cubicBezTo>
                  <a:pt x="72167" y="110381"/>
                  <a:pt x="78338" y="111095"/>
                  <a:pt x="84473" y="111813"/>
                </a:cubicBezTo>
                <a:cubicBezTo>
                  <a:pt x="84627" y="111830"/>
                  <a:pt x="84781" y="111838"/>
                  <a:pt x="84935" y="111838"/>
                </a:cubicBezTo>
                <a:cubicBezTo>
                  <a:pt x="87083" y="111838"/>
                  <a:pt x="89141" y="110260"/>
                  <a:pt x="90202" y="108398"/>
                </a:cubicBezTo>
                <a:lnTo>
                  <a:pt x="90202" y="108398"/>
                </a:lnTo>
                <a:cubicBezTo>
                  <a:pt x="92023" y="109013"/>
                  <a:pt x="93944" y="109410"/>
                  <a:pt x="96042" y="109465"/>
                </a:cubicBezTo>
                <a:cubicBezTo>
                  <a:pt x="96112" y="109467"/>
                  <a:pt x="96181" y="109468"/>
                  <a:pt x="96250" y="109468"/>
                </a:cubicBezTo>
                <a:cubicBezTo>
                  <a:pt x="101969" y="109468"/>
                  <a:pt x="104220" y="102371"/>
                  <a:pt x="100652" y="98418"/>
                </a:cubicBezTo>
                <a:cubicBezTo>
                  <a:pt x="99018" y="96624"/>
                  <a:pt x="97272" y="94981"/>
                  <a:pt x="95431" y="93470"/>
                </a:cubicBezTo>
                <a:lnTo>
                  <a:pt x="95431" y="93470"/>
                </a:lnTo>
                <a:cubicBezTo>
                  <a:pt x="96284" y="93316"/>
                  <a:pt x="97140" y="93098"/>
                  <a:pt x="97999" y="92807"/>
                </a:cubicBezTo>
                <a:cubicBezTo>
                  <a:pt x="101435" y="91676"/>
                  <a:pt x="104132" y="87196"/>
                  <a:pt x="101696" y="83760"/>
                </a:cubicBezTo>
                <a:cubicBezTo>
                  <a:pt x="99804" y="81132"/>
                  <a:pt x="97701" y="78688"/>
                  <a:pt x="95382" y="76490"/>
                </a:cubicBezTo>
                <a:lnTo>
                  <a:pt x="95382" y="76490"/>
                </a:lnTo>
                <a:cubicBezTo>
                  <a:pt x="95997" y="75940"/>
                  <a:pt x="96543" y="75291"/>
                  <a:pt x="96999" y="74540"/>
                </a:cubicBezTo>
                <a:cubicBezTo>
                  <a:pt x="98880" y="71517"/>
                  <a:pt x="98582" y="68380"/>
                  <a:pt x="97228" y="65560"/>
                </a:cubicBezTo>
                <a:lnTo>
                  <a:pt x="97228" y="65560"/>
                </a:lnTo>
                <a:cubicBezTo>
                  <a:pt x="98912" y="64534"/>
                  <a:pt x="100009" y="62687"/>
                  <a:pt x="100044" y="60622"/>
                </a:cubicBezTo>
                <a:cubicBezTo>
                  <a:pt x="100079" y="52128"/>
                  <a:pt x="92303" y="46668"/>
                  <a:pt x="84847" y="43271"/>
                </a:cubicBezTo>
                <a:lnTo>
                  <a:pt x="84847" y="43271"/>
                </a:lnTo>
                <a:cubicBezTo>
                  <a:pt x="85997" y="41080"/>
                  <a:pt x="86336" y="38486"/>
                  <a:pt x="85473" y="35918"/>
                </a:cubicBezTo>
                <a:cubicBezTo>
                  <a:pt x="83864" y="31177"/>
                  <a:pt x="78341" y="27611"/>
                  <a:pt x="74078" y="25393"/>
                </a:cubicBezTo>
                <a:cubicBezTo>
                  <a:pt x="72763" y="24714"/>
                  <a:pt x="71431" y="24113"/>
                  <a:pt x="70085" y="23576"/>
                </a:cubicBezTo>
                <a:lnTo>
                  <a:pt x="70085" y="23576"/>
                </a:lnTo>
                <a:cubicBezTo>
                  <a:pt x="70400" y="23058"/>
                  <a:pt x="70661" y="22501"/>
                  <a:pt x="70860" y="21913"/>
                </a:cubicBezTo>
                <a:cubicBezTo>
                  <a:pt x="72599" y="16041"/>
                  <a:pt x="66597" y="11518"/>
                  <a:pt x="61596" y="10039"/>
                </a:cubicBezTo>
                <a:cubicBezTo>
                  <a:pt x="59291" y="9344"/>
                  <a:pt x="56811" y="9126"/>
                  <a:pt x="54463" y="8648"/>
                </a:cubicBezTo>
                <a:cubicBezTo>
                  <a:pt x="54138" y="8583"/>
                  <a:pt x="53794" y="8487"/>
                  <a:pt x="53441" y="8382"/>
                </a:cubicBezTo>
                <a:lnTo>
                  <a:pt x="53441" y="8382"/>
                </a:lnTo>
                <a:cubicBezTo>
                  <a:pt x="57456" y="7917"/>
                  <a:pt x="61779" y="7911"/>
                  <a:pt x="63814" y="3646"/>
                </a:cubicBezTo>
                <a:cubicBezTo>
                  <a:pt x="64712" y="1730"/>
                  <a:pt x="63138" y="0"/>
                  <a:pt x="61545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2" name="Google Shape;152;p16"/>
          <p:cNvSpPr/>
          <p:nvPr/>
        </p:nvSpPr>
        <p:spPr>
          <a:xfrm rot="2110842">
            <a:off x="7976635" y="-152905"/>
            <a:ext cx="1976547" cy="1673700"/>
          </a:xfrm>
          <a:custGeom>
            <a:avLst/>
            <a:gdLst/>
            <a:ahLst/>
            <a:cxnLst/>
            <a:rect l="l" t="t" r="r" b="b"/>
            <a:pathLst>
              <a:path w="79056" h="66943" extrusionOk="0">
                <a:moveTo>
                  <a:pt x="78452" y="0"/>
                </a:moveTo>
                <a:cubicBezTo>
                  <a:pt x="78223" y="0"/>
                  <a:pt x="78001" y="115"/>
                  <a:pt x="77944" y="361"/>
                </a:cubicBezTo>
                <a:cubicBezTo>
                  <a:pt x="76508" y="7276"/>
                  <a:pt x="72594" y="13409"/>
                  <a:pt x="66592" y="17236"/>
                </a:cubicBezTo>
                <a:cubicBezTo>
                  <a:pt x="63634" y="19150"/>
                  <a:pt x="60285" y="20368"/>
                  <a:pt x="56806" y="20803"/>
                </a:cubicBezTo>
                <a:cubicBezTo>
                  <a:pt x="55948" y="20893"/>
                  <a:pt x="55088" y="20927"/>
                  <a:pt x="54228" y="20927"/>
                </a:cubicBezTo>
                <a:cubicBezTo>
                  <a:pt x="51585" y="20927"/>
                  <a:pt x="48932" y="20606"/>
                  <a:pt x="46291" y="20606"/>
                </a:cubicBezTo>
                <a:cubicBezTo>
                  <a:pt x="45649" y="20606"/>
                  <a:pt x="45007" y="20625"/>
                  <a:pt x="44367" y="20672"/>
                </a:cubicBezTo>
                <a:cubicBezTo>
                  <a:pt x="38017" y="21194"/>
                  <a:pt x="32058" y="24239"/>
                  <a:pt x="27927" y="29110"/>
                </a:cubicBezTo>
                <a:cubicBezTo>
                  <a:pt x="23229" y="34721"/>
                  <a:pt x="21968" y="42071"/>
                  <a:pt x="19967" y="48899"/>
                </a:cubicBezTo>
                <a:cubicBezTo>
                  <a:pt x="17768" y="56347"/>
                  <a:pt x="12659" y="66053"/>
                  <a:pt x="4154" y="66053"/>
                </a:cubicBezTo>
                <a:cubicBezTo>
                  <a:pt x="3072" y="66053"/>
                  <a:pt x="1936" y="65896"/>
                  <a:pt x="743" y="65557"/>
                </a:cubicBezTo>
                <a:cubicBezTo>
                  <a:pt x="700" y="65547"/>
                  <a:pt x="659" y="65543"/>
                  <a:pt x="620" y="65543"/>
                </a:cubicBezTo>
                <a:cubicBezTo>
                  <a:pt x="149" y="65543"/>
                  <a:pt x="0" y="66223"/>
                  <a:pt x="482" y="66384"/>
                </a:cubicBezTo>
                <a:cubicBezTo>
                  <a:pt x="1702" y="66766"/>
                  <a:pt x="2916" y="66943"/>
                  <a:pt x="4109" y="66943"/>
                </a:cubicBezTo>
                <a:cubicBezTo>
                  <a:pt x="9297" y="66943"/>
                  <a:pt x="14066" y="63593"/>
                  <a:pt x="16966" y="59207"/>
                </a:cubicBezTo>
                <a:cubicBezTo>
                  <a:pt x="21620" y="52118"/>
                  <a:pt x="22142" y="43289"/>
                  <a:pt x="25578" y="35678"/>
                </a:cubicBezTo>
                <a:cubicBezTo>
                  <a:pt x="29188" y="27414"/>
                  <a:pt x="37365" y="22108"/>
                  <a:pt x="46368" y="22064"/>
                </a:cubicBezTo>
                <a:cubicBezTo>
                  <a:pt x="48987" y="22064"/>
                  <a:pt x="51590" y="22338"/>
                  <a:pt x="54197" y="22338"/>
                </a:cubicBezTo>
                <a:cubicBezTo>
                  <a:pt x="55745" y="22338"/>
                  <a:pt x="57295" y="22242"/>
                  <a:pt x="58850" y="21934"/>
                </a:cubicBezTo>
                <a:cubicBezTo>
                  <a:pt x="62112" y="21281"/>
                  <a:pt x="65244" y="19976"/>
                  <a:pt x="67984" y="18106"/>
                </a:cubicBezTo>
                <a:cubicBezTo>
                  <a:pt x="73942" y="14061"/>
                  <a:pt x="78335" y="7755"/>
                  <a:pt x="79031" y="535"/>
                </a:cubicBezTo>
                <a:cubicBezTo>
                  <a:pt x="79055" y="192"/>
                  <a:pt x="78748" y="0"/>
                  <a:pt x="7845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3" name="Google Shape;153;p16"/>
          <p:cNvSpPr/>
          <p:nvPr/>
        </p:nvSpPr>
        <p:spPr>
          <a:xfrm rot="2178021">
            <a:off x="750819" y="406508"/>
            <a:ext cx="29374" cy="20674"/>
          </a:xfrm>
          <a:custGeom>
            <a:avLst/>
            <a:gdLst/>
            <a:ahLst/>
            <a:cxnLst/>
            <a:rect l="l" t="t" r="r" b="b"/>
            <a:pathLst>
              <a:path w="1175" h="827" extrusionOk="0">
                <a:moveTo>
                  <a:pt x="566" y="0"/>
                </a:moveTo>
                <a:cubicBezTo>
                  <a:pt x="0" y="0"/>
                  <a:pt x="0" y="826"/>
                  <a:pt x="566" y="826"/>
                </a:cubicBezTo>
                <a:cubicBezTo>
                  <a:pt x="1174" y="826"/>
                  <a:pt x="1174" y="0"/>
                  <a:pt x="56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4" name="Google Shape;154;p16"/>
          <p:cNvSpPr/>
          <p:nvPr/>
        </p:nvSpPr>
        <p:spPr>
          <a:xfrm rot="-2902359">
            <a:off x="8155436" y="1299292"/>
            <a:ext cx="77227" cy="59827"/>
          </a:xfrm>
          <a:custGeom>
            <a:avLst/>
            <a:gdLst/>
            <a:ahLst/>
            <a:cxnLst/>
            <a:rect l="l" t="t" r="r" b="b"/>
            <a:pathLst>
              <a:path w="3089" h="2393" extrusionOk="0">
                <a:moveTo>
                  <a:pt x="1566" y="0"/>
                </a:moveTo>
                <a:cubicBezTo>
                  <a:pt x="1" y="0"/>
                  <a:pt x="1" y="2392"/>
                  <a:pt x="1566" y="2392"/>
                </a:cubicBezTo>
                <a:cubicBezTo>
                  <a:pt x="3089" y="2392"/>
                  <a:pt x="3089" y="0"/>
                  <a:pt x="156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5" name="Google Shape;155;p16"/>
          <p:cNvSpPr/>
          <p:nvPr/>
        </p:nvSpPr>
        <p:spPr>
          <a:xfrm rot="-2902359">
            <a:off x="9152635" y="780296"/>
            <a:ext cx="124003" cy="124253"/>
          </a:xfrm>
          <a:custGeom>
            <a:avLst/>
            <a:gdLst/>
            <a:ahLst/>
            <a:cxnLst/>
            <a:rect l="l" t="t" r="r" b="b"/>
            <a:pathLst>
              <a:path w="4960" h="4970" extrusionOk="0">
                <a:moveTo>
                  <a:pt x="2480" y="1"/>
                </a:moveTo>
                <a:cubicBezTo>
                  <a:pt x="1828" y="44"/>
                  <a:pt x="1219" y="305"/>
                  <a:pt x="697" y="740"/>
                </a:cubicBezTo>
                <a:cubicBezTo>
                  <a:pt x="262" y="1218"/>
                  <a:pt x="1" y="1827"/>
                  <a:pt x="1" y="2480"/>
                </a:cubicBezTo>
                <a:lnTo>
                  <a:pt x="88" y="3132"/>
                </a:lnTo>
                <a:cubicBezTo>
                  <a:pt x="218" y="3567"/>
                  <a:pt x="436" y="3915"/>
                  <a:pt x="697" y="4219"/>
                </a:cubicBezTo>
                <a:lnTo>
                  <a:pt x="1219" y="4611"/>
                </a:lnTo>
                <a:cubicBezTo>
                  <a:pt x="1610" y="4828"/>
                  <a:pt x="2045" y="4959"/>
                  <a:pt x="2480" y="4959"/>
                </a:cubicBezTo>
                <a:cubicBezTo>
                  <a:pt x="2540" y="4966"/>
                  <a:pt x="2598" y="4970"/>
                  <a:pt x="2655" y="4970"/>
                </a:cubicBezTo>
                <a:cubicBezTo>
                  <a:pt x="2932" y="4970"/>
                  <a:pt x="3185" y="4885"/>
                  <a:pt x="3437" y="4741"/>
                </a:cubicBezTo>
                <a:cubicBezTo>
                  <a:pt x="3741" y="4654"/>
                  <a:pt x="4002" y="4480"/>
                  <a:pt x="4220" y="4263"/>
                </a:cubicBezTo>
                <a:cubicBezTo>
                  <a:pt x="4481" y="4045"/>
                  <a:pt x="4655" y="3741"/>
                  <a:pt x="4742" y="3437"/>
                </a:cubicBezTo>
                <a:cubicBezTo>
                  <a:pt x="4916" y="3176"/>
                  <a:pt x="4959" y="2828"/>
                  <a:pt x="4959" y="2480"/>
                </a:cubicBezTo>
                <a:lnTo>
                  <a:pt x="4872" y="1827"/>
                </a:lnTo>
                <a:cubicBezTo>
                  <a:pt x="4742" y="1436"/>
                  <a:pt x="4524" y="1044"/>
                  <a:pt x="4220" y="740"/>
                </a:cubicBezTo>
                <a:lnTo>
                  <a:pt x="3741" y="349"/>
                </a:lnTo>
                <a:cubicBezTo>
                  <a:pt x="3350" y="131"/>
                  <a:pt x="2915" y="1"/>
                  <a:pt x="2480" y="1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6" name="Google Shape;156;p16"/>
          <p:cNvSpPr/>
          <p:nvPr/>
        </p:nvSpPr>
        <p:spPr>
          <a:xfrm rot="-2902359">
            <a:off x="8126241" y="1013427"/>
            <a:ext cx="77227" cy="59827"/>
          </a:xfrm>
          <a:custGeom>
            <a:avLst/>
            <a:gdLst/>
            <a:ahLst/>
            <a:cxnLst/>
            <a:rect l="l" t="t" r="r" b="b"/>
            <a:pathLst>
              <a:path w="3089" h="2393" extrusionOk="0">
                <a:moveTo>
                  <a:pt x="1566" y="1"/>
                </a:moveTo>
                <a:cubicBezTo>
                  <a:pt x="0" y="1"/>
                  <a:pt x="0" y="2393"/>
                  <a:pt x="1566" y="2393"/>
                </a:cubicBezTo>
                <a:cubicBezTo>
                  <a:pt x="3088" y="2393"/>
                  <a:pt x="3088" y="1"/>
                  <a:pt x="156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7" name="Google Shape;157;p16"/>
          <p:cNvSpPr/>
          <p:nvPr/>
        </p:nvSpPr>
        <p:spPr>
          <a:xfrm rot="-2902359">
            <a:off x="7784334" y="771411"/>
            <a:ext cx="29376" cy="20676"/>
          </a:xfrm>
          <a:custGeom>
            <a:avLst/>
            <a:gdLst/>
            <a:ahLst/>
            <a:cxnLst/>
            <a:rect l="l" t="t" r="r" b="b"/>
            <a:pathLst>
              <a:path w="1175" h="827" extrusionOk="0">
                <a:moveTo>
                  <a:pt x="566" y="0"/>
                </a:moveTo>
                <a:cubicBezTo>
                  <a:pt x="0" y="0"/>
                  <a:pt x="0" y="826"/>
                  <a:pt x="566" y="826"/>
                </a:cubicBezTo>
                <a:cubicBezTo>
                  <a:pt x="1174" y="826"/>
                  <a:pt x="1174" y="0"/>
                  <a:pt x="566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8" name="Google Shape;158;p16"/>
          <p:cNvSpPr/>
          <p:nvPr/>
        </p:nvSpPr>
        <p:spPr>
          <a:xfrm>
            <a:off x="538200" y="4430100"/>
            <a:ext cx="60950" cy="46900"/>
          </a:xfrm>
          <a:custGeom>
            <a:avLst/>
            <a:gdLst/>
            <a:ahLst/>
            <a:cxnLst/>
            <a:rect l="l" t="t" r="r" b="b"/>
            <a:pathLst>
              <a:path w="2438" h="1876" extrusionOk="0">
                <a:moveTo>
                  <a:pt x="1250" y="1"/>
                </a:moveTo>
                <a:cubicBezTo>
                  <a:pt x="0" y="1"/>
                  <a:pt x="0" y="1876"/>
                  <a:pt x="1250" y="1876"/>
                </a:cubicBezTo>
                <a:cubicBezTo>
                  <a:pt x="2438" y="1813"/>
                  <a:pt x="2438" y="1"/>
                  <a:pt x="1250" y="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59" name="Google Shape;159;p16"/>
          <p:cNvSpPr txBox="1">
            <a:spLocks noGrp="1"/>
          </p:cNvSpPr>
          <p:nvPr>
            <p:ph type="title" idx="2"/>
          </p:nvPr>
        </p:nvSpPr>
        <p:spPr>
          <a:xfrm>
            <a:off x="2442450" y="1722628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60" name="Google Shape;160;p16"/>
          <p:cNvSpPr txBox="1">
            <a:spLocks noGrp="1"/>
          </p:cNvSpPr>
          <p:nvPr>
            <p:ph type="title" idx="3" hasCustomPrompt="1"/>
          </p:nvPr>
        </p:nvSpPr>
        <p:spPr>
          <a:xfrm>
            <a:off x="1354450" y="1722631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1" name="Google Shape;161;p16"/>
          <p:cNvSpPr txBox="1">
            <a:spLocks noGrp="1"/>
          </p:cNvSpPr>
          <p:nvPr>
            <p:ph type="title" idx="4" hasCustomPrompt="1"/>
          </p:nvPr>
        </p:nvSpPr>
        <p:spPr>
          <a:xfrm>
            <a:off x="4583250" y="1722631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2" name="Google Shape;162;p16"/>
          <p:cNvSpPr txBox="1">
            <a:spLocks noGrp="1"/>
          </p:cNvSpPr>
          <p:nvPr>
            <p:ph type="title" idx="5"/>
          </p:nvPr>
        </p:nvSpPr>
        <p:spPr>
          <a:xfrm>
            <a:off x="2442450" y="3228075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63" name="Google Shape;163;p16"/>
          <p:cNvSpPr txBox="1">
            <a:spLocks noGrp="1"/>
          </p:cNvSpPr>
          <p:nvPr>
            <p:ph type="title" idx="6" hasCustomPrompt="1"/>
          </p:nvPr>
        </p:nvSpPr>
        <p:spPr>
          <a:xfrm>
            <a:off x="1354450" y="3228075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4" name="Google Shape;164;p16"/>
          <p:cNvSpPr txBox="1">
            <a:spLocks noGrp="1"/>
          </p:cNvSpPr>
          <p:nvPr>
            <p:ph type="title" idx="7"/>
          </p:nvPr>
        </p:nvSpPr>
        <p:spPr>
          <a:xfrm>
            <a:off x="5671250" y="3228075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65" name="Google Shape;165;p16"/>
          <p:cNvSpPr txBox="1">
            <a:spLocks noGrp="1"/>
          </p:cNvSpPr>
          <p:nvPr>
            <p:ph type="title" idx="8" hasCustomPrompt="1"/>
          </p:nvPr>
        </p:nvSpPr>
        <p:spPr>
          <a:xfrm>
            <a:off x="4583250" y="3228075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4000"/>
              <a:buNone/>
              <a:defRPr sz="4000">
                <a:solidFill>
                  <a:schemeClr val="l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66" name="Google Shape;166;p16"/>
          <p:cNvSpPr txBox="1">
            <a:spLocks noGrp="1"/>
          </p:cNvSpPr>
          <p:nvPr>
            <p:ph type="subTitle" idx="9"/>
          </p:nvPr>
        </p:nvSpPr>
        <p:spPr>
          <a:xfrm>
            <a:off x="2442450" y="2321666"/>
            <a:ext cx="15912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7" name="Google Shape;167;p16"/>
          <p:cNvSpPr txBox="1">
            <a:spLocks noGrp="1"/>
          </p:cNvSpPr>
          <p:nvPr>
            <p:ph type="subTitle" idx="13"/>
          </p:nvPr>
        </p:nvSpPr>
        <p:spPr>
          <a:xfrm>
            <a:off x="2442450" y="3826669"/>
            <a:ext cx="15912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8" name="Google Shape;168;p16"/>
          <p:cNvSpPr txBox="1">
            <a:spLocks noGrp="1"/>
          </p:cNvSpPr>
          <p:nvPr>
            <p:ph type="subTitle" idx="14"/>
          </p:nvPr>
        </p:nvSpPr>
        <p:spPr>
          <a:xfrm>
            <a:off x="5671250" y="3826669"/>
            <a:ext cx="15912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9" name="Google Shape;169;p16"/>
          <p:cNvSpPr/>
          <p:nvPr/>
        </p:nvSpPr>
        <p:spPr>
          <a:xfrm rot="2015395">
            <a:off x="4625799" y="1136108"/>
            <a:ext cx="3708" cy="3318"/>
          </a:xfrm>
          <a:custGeom>
            <a:avLst/>
            <a:gdLst/>
            <a:ahLst/>
            <a:cxnLst/>
            <a:rect l="l" t="t" r="r" b="b"/>
            <a:pathLst>
              <a:path w="38" h="34" extrusionOk="0">
                <a:moveTo>
                  <a:pt x="31" y="0"/>
                </a:moveTo>
                <a:cubicBezTo>
                  <a:pt x="27" y="0"/>
                  <a:pt x="19" y="9"/>
                  <a:pt x="0" y="34"/>
                </a:cubicBezTo>
                <a:lnTo>
                  <a:pt x="38" y="34"/>
                </a:lnTo>
                <a:cubicBezTo>
                  <a:pt x="25" y="34"/>
                  <a:pt x="38" y="0"/>
                  <a:pt x="31" y="0"/>
                </a:cubicBezTo>
                <a:close/>
              </a:path>
            </a:pathLst>
          </a:custGeom>
          <a:solidFill>
            <a:srgbClr val="37806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0" name="Google Shape;170;p16"/>
          <p:cNvSpPr/>
          <p:nvPr/>
        </p:nvSpPr>
        <p:spPr>
          <a:xfrm rot="2015395">
            <a:off x="5672341" y="-439506"/>
            <a:ext cx="9271" cy="11027"/>
          </a:xfrm>
          <a:custGeom>
            <a:avLst/>
            <a:gdLst/>
            <a:ahLst/>
            <a:cxnLst/>
            <a:rect l="l" t="t" r="r" b="b"/>
            <a:pathLst>
              <a:path w="95" h="113" extrusionOk="0">
                <a:moveTo>
                  <a:pt x="20" y="1"/>
                </a:moveTo>
                <a:lnTo>
                  <a:pt x="20" y="1"/>
                </a:lnTo>
                <a:cubicBezTo>
                  <a:pt x="1" y="94"/>
                  <a:pt x="38" y="113"/>
                  <a:pt x="94" y="113"/>
                </a:cubicBezTo>
                <a:lnTo>
                  <a:pt x="94" y="57"/>
                </a:lnTo>
                <a:lnTo>
                  <a:pt x="20" y="1"/>
                </a:ln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1" name="Google Shape;171;p16"/>
          <p:cNvSpPr txBox="1">
            <a:spLocks noGrp="1"/>
          </p:cNvSpPr>
          <p:nvPr>
            <p:ph type="title" idx="15"/>
          </p:nvPr>
        </p:nvSpPr>
        <p:spPr>
          <a:xfrm>
            <a:off x="735475" y="539496"/>
            <a:ext cx="3836400" cy="7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ome big numbers">
  <p:cSld name="BIG_NUMBER_1">
    <p:bg>
      <p:bgPr>
        <a:solidFill>
          <a:schemeClr val="accent1"/>
        </a:solidFill>
        <a:effectLst/>
      </p:bgPr>
    </p:bg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9"/>
          <p:cNvSpPr/>
          <p:nvPr/>
        </p:nvSpPr>
        <p:spPr>
          <a:xfrm rot="-5400000">
            <a:off x="-37731" y="-282315"/>
            <a:ext cx="5884047" cy="6146133"/>
          </a:xfrm>
          <a:custGeom>
            <a:avLst/>
            <a:gdLst/>
            <a:ahLst/>
            <a:cxnLst/>
            <a:rect l="l" t="t" r="r" b="b"/>
            <a:pathLst>
              <a:path w="131333" h="115258" extrusionOk="0">
                <a:moveTo>
                  <a:pt x="57968" y="0"/>
                </a:moveTo>
                <a:cubicBezTo>
                  <a:pt x="38640" y="0"/>
                  <a:pt x="19314" y="103"/>
                  <a:pt x="0" y="360"/>
                </a:cubicBezTo>
                <a:cubicBezTo>
                  <a:pt x="570" y="35475"/>
                  <a:pt x="1965" y="70591"/>
                  <a:pt x="4120" y="105642"/>
                </a:cubicBezTo>
                <a:cubicBezTo>
                  <a:pt x="12994" y="109065"/>
                  <a:pt x="22502" y="111093"/>
                  <a:pt x="31882" y="112551"/>
                </a:cubicBezTo>
                <a:cubicBezTo>
                  <a:pt x="41580" y="114073"/>
                  <a:pt x="51341" y="114960"/>
                  <a:pt x="61103" y="115213"/>
                </a:cubicBezTo>
                <a:cubicBezTo>
                  <a:pt x="62489" y="115243"/>
                  <a:pt x="63874" y="115258"/>
                  <a:pt x="65259" y="115258"/>
                </a:cubicBezTo>
                <a:cubicBezTo>
                  <a:pt x="87759" y="115258"/>
                  <a:pt x="110136" y="111380"/>
                  <a:pt x="131333" y="103677"/>
                </a:cubicBezTo>
                <a:cubicBezTo>
                  <a:pt x="129495" y="69323"/>
                  <a:pt x="130065" y="34715"/>
                  <a:pt x="128417" y="360"/>
                </a:cubicBezTo>
                <a:cubicBezTo>
                  <a:pt x="104946" y="152"/>
                  <a:pt x="81456" y="0"/>
                  <a:pt x="579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5" name="Google Shape;195;p19"/>
          <p:cNvSpPr txBox="1">
            <a:spLocks noGrp="1"/>
          </p:cNvSpPr>
          <p:nvPr>
            <p:ph type="title" hasCustomPrompt="1"/>
          </p:nvPr>
        </p:nvSpPr>
        <p:spPr>
          <a:xfrm>
            <a:off x="1405150" y="468725"/>
            <a:ext cx="3839700" cy="65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96" name="Google Shape;196;p19"/>
          <p:cNvSpPr txBox="1">
            <a:spLocks noGrp="1"/>
          </p:cNvSpPr>
          <p:nvPr>
            <p:ph type="subTitle" idx="1"/>
          </p:nvPr>
        </p:nvSpPr>
        <p:spPr>
          <a:xfrm>
            <a:off x="1405008" y="1245375"/>
            <a:ext cx="3839700" cy="58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7" name="Google Shape;197;p19"/>
          <p:cNvSpPr txBox="1">
            <a:spLocks noGrp="1"/>
          </p:cNvSpPr>
          <p:nvPr>
            <p:ph type="title" idx="2" hasCustomPrompt="1"/>
          </p:nvPr>
        </p:nvSpPr>
        <p:spPr>
          <a:xfrm>
            <a:off x="1405150" y="1861325"/>
            <a:ext cx="3839700" cy="65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198" name="Google Shape;198;p19"/>
          <p:cNvSpPr txBox="1">
            <a:spLocks noGrp="1"/>
          </p:cNvSpPr>
          <p:nvPr>
            <p:ph type="subTitle" idx="3"/>
          </p:nvPr>
        </p:nvSpPr>
        <p:spPr>
          <a:xfrm>
            <a:off x="1405008" y="2637979"/>
            <a:ext cx="3839700" cy="58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9" name="Google Shape;199;p19"/>
          <p:cNvSpPr txBox="1">
            <a:spLocks noGrp="1"/>
          </p:cNvSpPr>
          <p:nvPr>
            <p:ph type="title" idx="4" hasCustomPrompt="1"/>
          </p:nvPr>
        </p:nvSpPr>
        <p:spPr>
          <a:xfrm>
            <a:off x="1405150" y="3253925"/>
            <a:ext cx="3839700" cy="65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200" name="Google Shape;200;p19"/>
          <p:cNvSpPr txBox="1">
            <a:spLocks noGrp="1"/>
          </p:cNvSpPr>
          <p:nvPr>
            <p:ph type="subTitle" idx="5"/>
          </p:nvPr>
        </p:nvSpPr>
        <p:spPr>
          <a:xfrm>
            <a:off x="1405008" y="4030583"/>
            <a:ext cx="3839700" cy="58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9"/>
          <p:cNvSpPr/>
          <p:nvPr/>
        </p:nvSpPr>
        <p:spPr>
          <a:xfrm rot="-4849329">
            <a:off x="5961683" y="2538216"/>
            <a:ext cx="427876" cy="844627"/>
          </a:xfrm>
          <a:custGeom>
            <a:avLst/>
            <a:gdLst/>
            <a:ahLst/>
            <a:cxnLst/>
            <a:rect l="l" t="t" r="r" b="b"/>
            <a:pathLst>
              <a:path w="17115" h="33785" extrusionOk="0">
                <a:moveTo>
                  <a:pt x="15593" y="0"/>
                </a:moveTo>
                <a:lnTo>
                  <a:pt x="3614" y="2662"/>
                </a:lnTo>
                <a:lnTo>
                  <a:pt x="3677" y="3042"/>
                </a:lnTo>
                <a:cubicBezTo>
                  <a:pt x="3741" y="3296"/>
                  <a:pt x="3804" y="3676"/>
                  <a:pt x="3867" y="4120"/>
                </a:cubicBezTo>
                <a:cubicBezTo>
                  <a:pt x="3994" y="4627"/>
                  <a:pt x="4121" y="5134"/>
                  <a:pt x="4248" y="5768"/>
                </a:cubicBezTo>
                <a:lnTo>
                  <a:pt x="4691" y="7923"/>
                </a:lnTo>
                <a:cubicBezTo>
                  <a:pt x="5072" y="9508"/>
                  <a:pt x="5452" y="11282"/>
                  <a:pt x="5959" y="13311"/>
                </a:cubicBezTo>
                <a:cubicBezTo>
                  <a:pt x="6213" y="14262"/>
                  <a:pt x="6466" y="15339"/>
                  <a:pt x="6783" y="16353"/>
                </a:cubicBezTo>
                <a:cubicBezTo>
                  <a:pt x="6910" y="16924"/>
                  <a:pt x="7037" y="17431"/>
                  <a:pt x="7163" y="17938"/>
                </a:cubicBezTo>
                <a:lnTo>
                  <a:pt x="7417" y="19079"/>
                </a:lnTo>
                <a:cubicBezTo>
                  <a:pt x="7480" y="19396"/>
                  <a:pt x="7544" y="19649"/>
                  <a:pt x="7544" y="19713"/>
                </a:cubicBezTo>
                <a:lnTo>
                  <a:pt x="7544" y="19903"/>
                </a:lnTo>
                <a:cubicBezTo>
                  <a:pt x="7544" y="20030"/>
                  <a:pt x="7544" y="20156"/>
                  <a:pt x="7480" y="20283"/>
                </a:cubicBezTo>
                <a:cubicBezTo>
                  <a:pt x="7353" y="20473"/>
                  <a:pt x="7290" y="20600"/>
                  <a:pt x="7163" y="20790"/>
                </a:cubicBezTo>
                <a:lnTo>
                  <a:pt x="6973" y="21044"/>
                </a:lnTo>
                <a:lnTo>
                  <a:pt x="6910" y="21234"/>
                </a:lnTo>
                <a:lnTo>
                  <a:pt x="6846" y="21297"/>
                </a:lnTo>
                <a:lnTo>
                  <a:pt x="6846" y="21361"/>
                </a:lnTo>
                <a:lnTo>
                  <a:pt x="5896" y="22692"/>
                </a:lnTo>
                <a:cubicBezTo>
                  <a:pt x="4691" y="24530"/>
                  <a:pt x="3614" y="26305"/>
                  <a:pt x="2726" y="27826"/>
                </a:cubicBezTo>
                <a:cubicBezTo>
                  <a:pt x="952" y="30932"/>
                  <a:pt x="1" y="33150"/>
                  <a:pt x="1" y="33150"/>
                </a:cubicBezTo>
                <a:lnTo>
                  <a:pt x="635" y="33784"/>
                </a:lnTo>
                <a:cubicBezTo>
                  <a:pt x="635" y="33784"/>
                  <a:pt x="2853" y="32770"/>
                  <a:pt x="5832" y="30868"/>
                </a:cubicBezTo>
                <a:cubicBezTo>
                  <a:pt x="7353" y="29918"/>
                  <a:pt x="9128" y="28840"/>
                  <a:pt x="10903" y="27509"/>
                </a:cubicBezTo>
                <a:lnTo>
                  <a:pt x="12234" y="26495"/>
                </a:lnTo>
                <a:lnTo>
                  <a:pt x="12234" y="26495"/>
                </a:lnTo>
                <a:cubicBezTo>
                  <a:pt x="12213" y="26516"/>
                  <a:pt x="12213" y="26523"/>
                  <a:pt x="12222" y="26523"/>
                </a:cubicBezTo>
                <a:cubicBezTo>
                  <a:pt x="12241" y="26523"/>
                  <a:pt x="12297" y="26495"/>
                  <a:pt x="12297" y="26495"/>
                </a:cubicBezTo>
                <a:lnTo>
                  <a:pt x="12361" y="26368"/>
                </a:lnTo>
                <a:lnTo>
                  <a:pt x="12551" y="26241"/>
                </a:lnTo>
                <a:lnTo>
                  <a:pt x="12931" y="25924"/>
                </a:lnTo>
                <a:cubicBezTo>
                  <a:pt x="13121" y="25734"/>
                  <a:pt x="13438" y="25417"/>
                  <a:pt x="13692" y="25164"/>
                </a:cubicBezTo>
                <a:cubicBezTo>
                  <a:pt x="14009" y="24783"/>
                  <a:pt x="14262" y="24467"/>
                  <a:pt x="14516" y="24150"/>
                </a:cubicBezTo>
                <a:cubicBezTo>
                  <a:pt x="14769" y="23706"/>
                  <a:pt x="15086" y="23262"/>
                  <a:pt x="15277" y="22755"/>
                </a:cubicBezTo>
                <a:cubicBezTo>
                  <a:pt x="15720" y="21931"/>
                  <a:pt x="15974" y="20980"/>
                  <a:pt x="16164" y="20030"/>
                </a:cubicBezTo>
                <a:cubicBezTo>
                  <a:pt x="16354" y="19206"/>
                  <a:pt x="16417" y="18445"/>
                  <a:pt x="16544" y="17748"/>
                </a:cubicBezTo>
                <a:lnTo>
                  <a:pt x="16734" y="15910"/>
                </a:lnTo>
                <a:cubicBezTo>
                  <a:pt x="16861" y="14705"/>
                  <a:pt x="16925" y="13501"/>
                  <a:pt x="17051" y="12360"/>
                </a:cubicBezTo>
                <a:cubicBezTo>
                  <a:pt x="17115" y="11156"/>
                  <a:pt x="17051" y="10078"/>
                  <a:pt x="17051" y="9001"/>
                </a:cubicBezTo>
                <a:cubicBezTo>
                  <a:pt x="16988" y="7923"/>
                  <a:pt x="16861" y="6909"/>
                  <a:pt x="16798" y="6022"/>
                </a:cubicBezTo>
                <a:cubicBezTo>
                  <a:pt x="16671" y="5134"/>
                  <a:pt x="16544" y="4247"/>
                  <a:pt x="16417" y="3550"/>
                </a:cubicBezTo>
                <a:cubicBezTo>
                  <a:pt x="16291" y="2789"/>
                  <a:pt x="16164" y="2155"/>
                  <a:pt x="16037" y="1585"/>
                </a:cubicBezTo>
                <a:cubicBezTo>
                  <a:pt x="15910" y="1014"/>
                  <a:pt x="15784" y="697"/>
                  <a:pt x="15720" y="444"/>
                </a:cubicBezTo>
                <a:lnTo>
                  <a:pt x="1559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2" name="Google Shape;202;p19"/>
          <p:cNvSpPr/>
          <p:nvPr/>
        </p:nvSpPr>
        <p:spPr>
          <a:xfrm>
            <a:off x="8467463" y="1089938"/>
            <a:ext cx="156250" cy="123475"/>
          </a:xfrm>
          <a:custGeom>
            <a:avLst/>
            <a:gdLst/>
            <a:ahLst/>
            <a:cxnLst/>
            <a:rect l="l" t="t" r="r" b="b"/>
            <a:pathLst>
              <a:path w="6250" h="4939" extrusionOk="0">
                <a:moveTo>
                  <a:pt x="3125" y="1"/>
                </a:moveTo>
                <a:cubicBezTo>
                  <a:pt x="0" y="1"/>
                  <a:pt x="0" y="4938"/>
                  <a:pt x="3125" y="4938"/>
                </a:cubicBezTo>
                <a:cubicBezTo>
                  <a:pt x="6250" y="4938"/>
                  <a:pt x="6250" y="1"/>
                  <a:pt x="3125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3" name="Google Shape;203;p19"/>
          <p:cNvSpPr/>
          <p:nvPr/>
        </p:nvSpPr>
        <p:spPr>
          <a:xfrm>
            <a:off x="8702138" y="966900"/>
            <a:ext cx="114075" cy="89075"/>
          </a:xfrm>
          <a:custGeom>
            <a:avLst/>
            <a:gdLst/>
            <a:ahLst/>
            <a:cxnLst/>
            <a:rect l="l" t="t" r="r" b="b"/>
            <a:pathLst>
              <a:path w="4563" h="3563" extrusionOk="0">
                <a:moveTo>
                  <a:pt x="2313" y="1"/>
                </a:moveTo>
                <a:cubicBezTo>
                  <a:pt x="0" y="1"/>
                  <a:pt x="0" y="3563"/>
                  <a:pt x="2313" y="3563"/>
                </a:cubicBezTo>
                <a:cubicBezTo>
                  <a:pt x="4562" y="3563"/>
                  <a:pt x="4562" y="1"/>
                  <a:pt x="2313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4" name="Google Shape;204;p19"/>
          <p:cNvSpPr/>
          <p:nvPr/>
        </p:nvSpPr>
        <p:spPr>
          <a:xfrm rot="-4135010">
            <a:off x="8071665" y="513280"/>
            <a:ext cx="887219" cy="1153777"/>
          </a:xfrm>
          <a:custGeom>
            <a:avLst/>
            <a:gdLst/>
            <a:ahLst/>
            <a:cxnLst/>
            <a:rect l="l" t="t" r="r" b="b"/>
            <a:pathLst>
              <a:path w="35491" h="46154" extrusionOk="0">
                <a:moveTo>
                  <a:pt x="23893" y="1"/>
                </a:moveTo>
                <a:cubicBezTo>
                  <a:pt x="23735" y="1"/>
                  <a:pt x="23583" y="87"/>
                  <a:pt x="23530" y="281"/>
                </a:cubicBezTo>
                <a:lnTo>
                  <a:pt x="23573" y="281"/>
                </a:lnTo>
                <a:cubicBezTo>
                  <a:pt x="20703" y="11502"/>
                  <a:pt x="0" y="15243"/>
                  <a:pt x="4088" y="29030"/>
                </a:cubicBezTo>
                <a:cubicBezTo>
                  <a:pt x="5785" y="34728"/>
                  <a:pt x="11395" y="39077"/>
                  <a:pt x="16397" y="41817"/>
                </a:cubicBezTo>
                <a:cubicBezTo>
                  <a:pt x="20965" y="44339"/>
                  <a:pt x="26484" y="46154"/>
                  <a:pt x="31846" y="46154"/>
                </a:cubicBezTo>
                <a:cubicBezTo>
                  <a:pt x="32866" y="46154"/>
                  <a:pt x="33881" y="46088"/>
                  <a:pt x="34882" y="45949"/>
                </a:cubicBezTo>
                <a:cubicBezTo>
                  <a:pt x="35490" y="45862"/>
                  <a:pt x="35273" y="44949"/>
                  <a:pt x="34708" y="44905"/>
                </a:cubicBezTo>
                <a:cubicBezTo>
                  <a:pt x="28184" y="44253"/>
                  <a:pt x="22225" y="43252"/>
                  <a:pt x="16441" y="39903"/>
                </a:cubicBezTo>
                <a:cubicBezTo>
                  <a:pt x="11352" y="36902"/>
                  <a:pt x="4610" y="31509"/>
                  <a:pt x="5350" y="24898"/>
                </a:cubicBezTo>
                <a:cubicBezTo>
                  <a:pt x="6568" y="13764"/>
                  <a:pt x="22051" y="11415"/>
                  <a:pt x="24313" y="499"/>
                </a:cubicBezTo>
                <a:cubicBezTo>
                  <a:pt x="24365" y="188"/>
                  <a:pt x="24124" y="1"/>
                  <a:pt x="23893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 2">
  <p:cSld name="CUSTOM_2_1_1_1">
    <p:bg>
      <p:bgPr>
        <a:solidFill>
          <a:schemeClr val="accent4"/>
        </a:solidFill>
        <a:effectLst/>
      </p:bgPr>
    </p:bg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21"/>
          <p:cNvSpPr/>
          <p:nvPr/>
        </p:nvSpPr>
        <p:spPr>
          <a:xfrm rot="5400000" flipH="1">
            <a:off x="3765736" y="-282315"/>
            <a:ext cx="5884047" cy="6146133"/>
          </a:xfrm>
          <a:custGeom>
            <a:avLst/>
            <a:gdLst/>
            <a:ahLst/>
            <a:cxnLst/>
            <a:rect l="l" t="t" r="r" b="b"/>
            <a:pathLst>
              <a:path w="131333" h="115258" extrusionOk="0">
                <a:moveTo>
                  <a:pt x="57968" y="0"/>
                </a:moveTo>
                <a:cubicBezTo>
                  <a:pt x="38640" y="0"/>
                  <a:pt x="19314" y="103"/>
                  <a:pt x="0" y="360"/>
                </a:cubicBezTo>
                <a:cubicBezTo>
                  <a:pt x="570" y="35475"/>
                  <a:pt x="1965" y="70591"/>
                  <a:pt x="4120" y="105642"/>
                </a:cubicBezTo>
                <a:cubicBezTo>
                  <a:pt x="12994" y="109065"/>
                  <a:pt x="22502" y="111093"/>
                  <a:pt x="31882" y="112551"/>
                </a:cubicBezTo>
                <a:cubicBezTo>
                  <a:pt x="41580" y="114073"/>
                  <a:pt x="51341" y="114960"/>
                  <a:pt x="61103" y="115213"/>
                </a:cubicBezTo>
                <a:cubicBezTo>
                  <a:pt x="62489" y="115243"/>
                  <a:pt x="63874" y="115258"/>
                  <a:pt x="65259" y="115258"/>
                </a:cubicBezTo>
                <a:cubicBezTo>
                  <a:pt x="87759" y="115258"/>
                  <a:pt x="110136" y="111380"/>
                  <a:pt x="131333" y="103677"/>
                </a:cubicBezTo>
                <a:cubicBezTo>
                  <a:pt x="129495" y="69323"/>
                  <a:pt x="130065" y="34715"/>
                  <a:pt x="128417" y="360"/>
                </a:cubicBezTo>
                <a:cubicBezTo>
                  <a:pt x="104946" y="152"/>
                  <a:pt x="81456" y="0"/>
                  <a:pt x="57968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21"/>
          <p:cNvSpPr/>
          <p:nvPr/>
        </p:nvSpPr>
        <p:spPr>
          <a:xfrm rot="4849329" flipH="1">
            <a:off x="3222493" y="2538216"/>
            <a:ext cx="427876" cy="844627"/>
          </a:xfrm>
          <a:custGeom>
            <a:avLst/>
            <a:gdLst/>
            <a:ahLst/>
            <a:cxnLst/>
            <a:rect l="l" t="t" r="r" b="b"/>
            <a:pathLst>
              <a:path w="17115" h="33785" extrusionOk="0">
                <a:moveTo>
                  <a:pt x="15593" y="0"/>
                </a:moveTo>
                <a:lnTo>
                  <a:pt x="3614" y="2662"/>
                </a:lnTo>
                <a:lnTo>
                  <a:pt x="3677" y="3042"/>
                </a:lnTo>
                <a:cubicBezTo>
                  <a:pt x="3741" y="3296"/>
                  <a:pt x="3804" y="3676"/>
                  <a:pt x="3867" y="4120"/>
                </a:cubicBezTo>
                <a:cubicBezTo>
                  <a:pt x="3994" y="4627"/>
                  <a:pt x="4121" y="5134"/>
                  <a:pt x="4248" y="5768"/>
                </a:cubicBezTo>
                <a:lnTo>
                  <a:pt x="4691" y="7923"/>
                </a:lnTo>
                <a:cubicBezTo>
                  <a:pt x="5072" y="9508"/>
                  <a:pt x="5452" y="11282"/>
                  <a:pt x="5959" y="13311"/>
                </a:cubicBezTo>
                <a:cubicBezTo>
                  <a:pt x="6213" y="14262"/>
                  <a:pt x="6466" y="15339"/>
                  <a:pt x="6783" y="16353"/>
                </a:cubicBezTo>
                <a:cubicBezTo>
                  <a:pt x="6910" y="16924"/>
                  <a:pt x="7037" y="17431"/>
                  <a:pt x="7163" y="17938"/>
                </a:cubicBezTo>
                <a:lnTo>
                  <a:pt x="7417" y="19079"/>
                </a:lnTo>
                <a:cubicBezTo>
                  <a:pt x="7480" y="19396"/>
                  <a:pt x="7544" y="19649"/>
                  <a:pt x="7544" y="19713"/>
                </a:cubicBezTo>
                <a:lnTo>
                  <a:pt x="7544" y="19903"/>
                </a:lnTo>
                <a:cubicBezTo>
                  <a:pt x="7544" y="20030"/>
                  <a:pt x="7544" y="20156"/>
                  <a:pt x="7480" y="20283"/>
                </a:cubicBezTo>
                <a:cubicBezTo>
                  <a:pt x="7353" y="20473"/>
                  <a:pt x="7290" y="20600"/>
                  <a:pt x="7163" y="20790"/>
                </a:cubicBezTo>
                <a:lnTo>
                  <a:pt x="6973" y="21044"/>
                </a:lnTo>
                <a:lnTo>
                  <a:pt x="6910" y="21234"/>
                </a:lnTo>
                <a:lnTo>
                  <a:pt x="6846" y="21297"/>
                </a:lnTo>
                <a:lnTo>
                  <a:pt x="6846" y="21361"/>
                </a:lnTo>
                <a:lnTo>
                  <a:pt x="5896" y="22692"/>
                </a:lnTo>
                <a:cubicBezTo>
                  <a:pt x="4691" y="24530"/>
                  <a:pt x="3614" y="26305"/>
                  <a:pt x="2726" y="27826"/>
                </a:cubicBezTo>
                <a:cubicBezTo>
                  <a:pt x="952" y="30932"/>
                  <a:pt x="1" y="33150"/>
                  <a:pt x="1" y="33150"/>
                </a:cubicBezTo>
                <a:lnTo>
                  <a:pt x="635" y="33784"/>
                </a:lnTo>
                <a:cubicBezTo>
                  <a:pt x="635" y="33784"/>
                  <a:pt x="2853" y="32770"/>
                  <a:pt x="5832" y="30868"/>
                </a:cubicBezTo>
                <a:cubicBezTo>
                  <a:pt x="7353" y="29918"/>
                  <a:pt x="9128" y="28840"/>
                  <a:pt x="10903" y="27509"/>
                </a:cubicBezTo>
                <a:lnTo>
                  <a:pt x="12234" y="26495"/>
                </a:lnTo>
                <a:lnTo>
                  <a:pt x="12234" y="26495"/>
                </a:lnTo>
                <a:cubicBezTo>
                  <a:pt x="12213" y="26516"/>
                  <a:pt x="12213" y="26523"/>
                  <a:pt x="12222" y="26523"/>
                </a:cubicBezTo>
                <a:cubicBezTo>
                  <a:pt x="12241" y="26523"/>
                  <a:pt x="12297" y="26495"/>
                  <a:pt x="12297" y="26495"/>
                </a:cubicBezTo>
                <a:lnTo>
                  <a:pt x="12361" y="26368"/>
                </a:lnTo>
                <a:lnTo>
                  <a:pt x="12551" y="26241"/>
                </a:lnTo>
                <a:lnTo>
                  <a:pt x="12931" y="25924"/>
                </a:lnTo>
                <a:cubicBezTo>
                  <a:pt x="13121" y="25734"/>
                  <a:pt x="13438" y="25417"/>
                  <a:pt x="13692" y="25164"/>
                </a:cubicBezTo>
                <a:cubicBezTo>
                  <a:pt x="14009" y="24783"/>
                  <a:pt x="14262" y="24467"/>
                  <a:pt x="14516" y="24150"/>
                </a:cubicBezTo>
                <a:cubicBezTo>
                  <a:pt x="14769" y="23706"/>
                  <a:pt x="15086" y="23262"/>
                  <a:pt x="15277" y="22755"/>
                </a:cubicBezTo>
                <a:cubicBezTo>
                  <a:pt x="15720" y="21931"/>
                  <a:pt x="15974" y="20980"/>
                  <a:pt x="16164" y="20030"/>
                </a:cubicBezTo>
                <a:cubicBezTo>
                  <a:pt x="16354" y="19206"/>
                  <a:pt x="16417" y="18445"/>
                  <a:pt x="16544" y="17748"/>
                </a:cubicBezTo>
                <a:lnTo>
                  <a:pt x="16734" y="15910"/>
                </a:lnTo>
                <a:cubicBezTo>
                  <a:pt x="16861" y="14705"/>
                  <a:pt x="16925" y="13501"/>
                  <a:pt x="17051" y="12360"/>
                </a:cubicBezTo>
                <a:cubicBezTo>
                  <a:pt x="17115" y="11156"/>
                  <a:pt x="17051" y="10078"/>
                  <a:pt x="17051" y="9001"/>
                </a:cubicBezTo>
                <a:cubicBezTo>
                  <a:pt x="16988" y="7923"/>
                  <a:pt x="16861" y="6909"/>
                  <a:pt x="16798" y="6022"/>
                </a:cubicBezTo>
                <a:cubicBezTo>
                  <a:pt x="16671" y="5134"/>
                  <a:pt x="16544" y="4247"/>
                  <a:pt x="16417" y="3550"/>
                </a:cubicBezTo>
                <a:cubicBezTo>
                  <a:pt x="16291" y="2789"/>
                  <a:pt x="16164" y="2155"/>
                  <a:pt x="16037" y="1585"/>
                </a:cubicBezTo>
                <a:cubicBezTo>
                  <a:pt x="15910" y="1014"/>
                  <a:pt x="15784" y="697"/>
                  <a:pt x="15720" y="444"/>
                </a:cubicBezTo>
                <a:lnTo>
                  <a:pt x="15593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6" name="Google Shape;216;p21"/>
          <p:cNvSpPr txBox="1">
            <a:spLocks noGrp="1"/>
          </p:cNvSpPr>
          <p:nvPr>
            <p:ph type="subTitle" idx="1"/>
          </p:nvPr>
        </p:nvSpPr>
        <p:spPr>
          <a:xfrm>
            <a:off x="5649975" y="977172"/>
            <a:ext cx="1828800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7" name="Google Shape;217;p21"/>
          <p:cNvSpPr txBox="1">
            <a:spLocks noGrp="1"/>
          </p:cNvSpPr>
          <p:nvPr>
            <p:ph type="subTitle" idx="2"/>
          </p:nvPr>
        </p:nvSpPr>
        <p:spPr>
          <a:xfrm>
            <a:off x="5649975" y="3354069"/>
            <a:ext cx="1828800" cy="8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8" name="Google Shape;218;p21"/>
          <p:cNvSpPr txBox="1">
            <a:spLocks noGrp="1"/>
          </p:cNvSpPr>
          <p:nvPr>
            <p:ph type="subTitle" idx="3"/>
          </p:nvPr>
        </p:nvSpPr>
        <p:spPr>
          <a:xfrm>
            <a:off x="5649975" y="2176469"/>
            <a:ext cx="1828800" cy="87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9" name="Google Shape;219;p21"/>
          <p:cNvSpPr txBox="1">
            <a:spLocks noGrp="1"/>
          </p:cNvSpPr>
          <p:nvPr>
            <p:ph type="title"/>
          </p:nvPr>
        </p:nvSpPr>
        <p:spPr>
          <a:xfrm>
            <a:off x="728500" y="851275"/>
            <a:ext cx="2256900" cy="111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accent4"/>
        </a:solidFill>
        <a:effectLst/>
      </p:bgPr>
    </p:bg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"/>
          <p:cNvSpPr txBox="1">
            <a:spLocks noGrp="1"/>
          </p:cNvSpPr>
          <p:nvPr>
            <p:ph type="title"/>
          </p:nvPr>
        </p:nvSpPr>
        <p:spPr>
          <a:xfrm>
            <a:off x="720300" y="3347725"/>
            <a:ext cx="76458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7" name="Google Shape;27;p3"/>
          <p:cNvSpPr/>
          <p:nvPr/>
        </p:nvSpPr>
        <p:spPr>
          <a:xfrm>
            <a:off x="211725" y="271575"/>
            <a:ext cx="120325" cy="92200"/>
          </a:xfrm>
          <a:custGeom>
            <a:avLst/>
            <a:gdLst/>
            <a:ahLst/>
            <a:cxnLst/>
            <a:rect l="l" t="t" r="r" b="b"/>
            <a:pathLst>
              <a:path w="4813" h="3688" extrusionOk="0">
                <a:moveTo>
                  <a:pt x="2438" y="1"/>
                </a:moveTo>
                <a:cubicBezTo>
                  <a:pt x="0" y="1"/>
                  <a:pt x="0" y="3688"/>
                  <a:pt x="2438" y="3688"/>
                </a:cubicBezTo>
                <a:cubicBezTo>
                  <a:pt x="4812" y="3688"/>
                  <a:pt x="4812" y="1"/>
                  <a:pt x="243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8" name="Google Shape;28;p3"/>
          <p:cNvSpPr/>
          <p:nvPr/>
        </p:nvSpPr>
        <p:spPr>
          <a:xfrm>
            <a:off x="974738" y="1103875"/>
            <a:ext cx="209400" cy="209075"/>
          </a:xfrm>
          <a:custGeom>
            <a:avLst/>
            <a:gdLst/>
            <a:ahLst/>
            <a:cxnLst/>
            <a:rect l="l" t="t" r="r" b="b"/>
            <a:pathLst>
              <a:path w="8376" h="8363" extrusionOk="0">
                <a:moveTo>
                  <a:pt x="4441" y="1"/>
                </a:moveTo>
                <a:cubicBezTo>
                  <a:pt x="4194" y="1"/>
                  <a:pt x="3941" y="32"/>
                  <a:pt x="3688" y="88"/>
                </a:cubicBezTo>
                <a:cubicBezTo>
                  <a:pt x="3126" y="88"/>
                  <a:pt x="2563" y="276"/>
                  <a:pt x="2126" y="526"/>
                </a:cubicBezTo>
                <a:cubicBezTo>
                  <a:pt x="1626" y="838"/>
                  <a:pt x="1251" y="1151"/>
                  <a:pt x="938" y="1650"/>
                </a:cubicBezTo>
                <a:cubicBezTo>
                  <a:pt x="563" y="2025"/>
                  <a:pt x="313" y="2525"/>
                  <a:pt x="188" y="3025"/>
                </a:cubicBezTo>
                <a:cubicBezTo>
                  <a:pt x="1" y="3775"/>
                  <a:pt x="1" y="4525"/>
                  <a:pt x="188" y="5213"/>
                </a:cubicBezTo>
                <a:lnTo>
                  <a:pt x="188" y="5338"/>
                </a:lnTo>
                <a:cubicBezTo>
                  <a:pt x="313" y="5838"/>
                  <a:pt x="563" y="6338"/>
                  <a:pt x="938" y="6713"/>
                </a:cubicBezTo>
                <a:cubicBezTo>
                  <a:pt x="1251" y="7213"/>
                  <a:pt x="1626" y="7525"/>
                  <a:pt x="2126" y="7775"/>
                </a:cubicBezTo>
                <a:lnTo>
                  <a:pt x="3126" y="8213"/>
                </a:lnTo>
                <a:cubicBezTo>
                  <a:pt x="3401" y="8316"/>
                  <a:pt x="3695" y="8362"/>
                  <a:pt x="3998" y="8362"/>
                </a:cubicBezTo>
                <a:cubicBezTo>
                  <a:pt x="4245" y="8362"/>
                  <a:pt x="4498" y="8331"/>
                  <a:pt x="4751" y="8275"/>
                </a:cubicBezTo>
                <a:cubicBezTo>
                  <a:pt x="5125" y="8275"/>
                  <a:pt x="5438" y="8213"/>
                  <a:pt x="5750" y="8025"/>
                </a:cubicBezTo>
                <a:cubicBezTo>
                  <a:pt x="6313" y="7838"/>
                  <a:pt x="6750" y="7525"/>
                  <a:pt x="7125" y="7150"/>
                </a:cubicBezTo>
                <a:lnTo>
                  <a:pt x="7750" y="6338"/>
                </a:lnTo>
                <a:cubicBezTo>
                  <a:pt x="8125" y="5713"/>
                  <a:pt x="8313" y="4963"/>
                  <a:pt x="8313" y="4213"/>
                </a:cubicBezTo>
                <a:lnTo>
                  <a:pt x="8375" y="4275"/>
                </a:lnTo>
                <a:lnTo>
                  <a:pt x="8375" y="4150"/>
                </a:lnTo>
                <a:cubicBezTo>
                  <a:pt x="8375" y="3400"/>
                  <a:pt x="8188" y="2650"/>
                  <a:pt x="7813" y="2025"/>
                </a:cubicBezTo>
                <a:lnTo>
                  <a:pt x="7188" y="1213"/>
                </a:lnTo>
                <a:cubicBezTo>
                  <a:pt x="6625" y="713"/>
                  <a:pt x="6000" y="338"/>
                  <a:pt x="5313" y="151"/>
                </a:cubicBezTo>
                <a:cubicBezTo>
                  <a:pt x="5038" y="47"/>
                  <a:pt x="4744" y="1"/>
                  <a:pt x="4441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" name="Google Shape;29;p3"/>
          <p:cNvSpPr/>
          <p:nvPr/>
        </p:nvSpPr>
        <p:spPr>
          <a:xfrm>
            <a:off x="8468825" y="4447575"/>
            <a:ext cx="82850" cy="67225"/>
          </a:xfrm>
          <a:custGeom>
            <a:avLst/>
            <a:gdLst/>
            <a:ahLst/>
            <a:cxnLst/>
            <a:rect l="l" t="t" r="r" b="b"/>
            <a:pathLst>
              <a:path w="3314" h="2689" extrusionOk="0">
                <a:moveTo>
                  <a:pt x="1688" y="1"/>
                </a:moveTo>
                <a:cubicBezTo>
                  <a:pt x="1" y="126"/>
                  <a:pt x="1" y="2563"/>
                  <a:pt x="1688" y="2688"/>
                </a:cubicBezTo>
                <a:cubicBezTo>
                  <a:pt x="3313" y="2563"/>
                  <a:pt x="3313" y="126"/>
                  <a:pt x="168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3"/>
          <p:cNvSpPr txBox="1">
            <a:spLocks noGrp="1"/>
          </p:cNvSpPr>
          <p:nvPr>
            <p:ph type="title" idx="2" hasCustomPrompt="1"/>
          </p:nvPr>
        </p:nvSpPr>
        <p:spPr>
          <a:xfrm>
            <a:off x="2717400" y="538325"/>
            <a:ext cx="3651600" cy="25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1" name="Google Shape;31;p3"/>
          <p:cNvSpPr/>
          <p:nvPr/>
        </p:nvSpPr>
        <p:spPr>
          <a:xfrm>
            <a:off x="-760900" y="363775"/>
            <a:ext cx="2383400" cy="1177100"/>
          </a:xfrm>
          <a:custGeom>
            <a:avLst/>
            <a:gdLst/>
            <a:ahLst/>
            <a:cxnLst/>
            <a:rect l="l" t="t" r="r" b="b"/>
            <a:pathLst>
              <a:path w="95336" h="47084" extrusionOk="0">
                <a:moveTo>
                  <a:pt x="3694" y="1"/>
                </a:moveTo>
                <a:cubicBezTo>
                  <a:pt x="2229" y="4459"/>
                  <a:pt x="1274" y="9108"/>
                  <a:pt x="828" y="13757"/>
                </a:cubicBezTo>
                <a:cubicBezTo>
                  <a:pt x="0" y="23564"/>
                  <a:pt x="2420" y="34199"/>
                  <a:pt x="9616" y="41013"/>
                </a:cubicBezTo>
                <a:cubicBezTo>
                  <a:pt x="13662" y="44878"/>
                  <a:pt x="19367" y="47083"/>
                  <a:pt x="24907" y="47083"/>
                </a:cubicBezTo>
                <a:cubicBezTo>
                  <a:pt x="29134" y="47083"/>
                  <a:pt x="33266" y="45799"/>
                  <a:pt x="36491" y="42987"/>
                </a:cubicBezTo>
                <a:cubicBezTo>
                  <a:pt x="41777" y="38339"/>
                  <a:pt x="44006" y="30442"/>
                  <a:pt x="50247" y="27130"/>
                </a:cubicBezTo>
                <a:cubicBezTo>
                  <a:pt x="52728" y="25824"/>
                  <a:pt x="55434" y="25450"/>
                  <a:pt x="58238" y="25450"/>
                </a:cubicBezTo>
                <a:cubicBezTo>
                  <a:pt x="61997" y="25450"/>
                  <a:pt x="65931" y="26122"/>
                  <a:pt x="69733" y="26122"/>
                </a:cubicBezTo>
                <a:cubicBezTo>
                  <a:pt x="70010" y="26122"/>
                  <a:pt x="70287" y="26119"/>
                  <a:pt x="70562" y="26111"/>
                </a:cubicBezTo>
                <a:cubicBezTo>
                  <a:pt x="81388" y="25729"/>
                  <a:pt x="91578" y="17641"/>
                  <a:pt x="94444" y="7197"/>
                </a:cubicBezTo>
                <a:cubicBezTo>
                  <a:pt x="95017" y="4841"/>
                  <a:pt x="95335" y="2421"/>
                  <a:pt x="95208" y="1"/>
                </a:cubicBezTo>
                <a:close/>
              </a:path>
            </a:pathLst>
          </a:custGeom>
          <a:solidFill>
            <a:srgbClr val="FF73A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2" name="Google Shape;32;p3"/>
          <p:cNvSpPr/>
          <p:nvPr/>
        </p:nvSpPr>
        <p:spPr>
          <a:xfrm rot="-13063">
            <a:off x="6450487" y="3368510"/>
            <a:ext cx="2822845" cy="1741813"/>
          </a:xfrm>
          <a:custGeom>
            <a:avLst/>
            <a:gdLst/>
            <a:ahLst/>
            <a:cxnLst/>
            <a:rect l="l" t="t" r="r" b="b"/>
            <a:pathLst>
              <a:path w="112913" h="69672" fill="none" extrusionOk="0">
                <a:moveTo>
                  <a:pt x="0" y="69671"/>
                </a:moveTo>
                <a:cubicBezTo>
                  <a:pt x="6878" y="56488"/>
                  <a:pt x="20889" y="47509"/>
                  <a:pt x="35154" y="47509"/>
                </a:cubicBezTo>
                <a:cubicBezTo>
                  <a:pt x="35982" y="47509"/>
                  <a:pt x="36682" y="47509"/>
                  <a:pt x="37447" y="47636"/>
                </a:cubicBezTo>
                <a:cubicBezTo>
                  <a:pt x="43688" y="48019"/>
                  <a:pt x="49483" y="49929"/>
                  <a:pt x="55087" y="51712"/>
                </a:cubicBezTo>
                <a:cubicBezTo>
                  <a:pt x="57762" y="52540"/>
                  <a:pt x="60500" y="53432"/>
                  <a:pt x="63175" y="54132"/>
                </a:cubicBezTo>
                <a:cubicBezTo>
                  <a:pt x="66359" y="54960"/>
                  <a:pt x="69734" y="55406"/>
                  <a:pt x="73046" y="55470"/>
                </a:cubicBezTo>
                <a:cubicBezTo>
                  <a:pt x="77886" y="55470"/>
                  <a:pt x="81898" y="54323"/>
                  <a:pt x="84891" y="51967"/>
                </a:cubicBezTo>
                <a:cubicBezTo>
                  <a:pt x="88585" y="49165"/>
                  <a:pt x="91196" y="44134"/>
                  <a:pt x="92661" y="37129"/>
                </a:cubicBezTo>
                <a:cubicBezTo>
                  <a:pt x="93170" y="34836"/>
                  <a:pt x="93488" y="32480"/>
                  <a:pt x="93871" y="30060"/>
                </a:cubicBezTo>
                <a:cubicBezTo>
                  <a:pt x="94444" y="25793"/>
                  <a:pt x="95335" y="21526"/>
                  <a:pt x="96545" y="17387"/>
                </a:cubicBezTo>
                <a:cubicBezTo>
                  <a:pt x="99220" y="9044"/>
                  <a:pt x="104506" y="2867"/>
                  <a:pt x="111002" y="510"/>
                </a:cubicBezTo>
                <a:cubicBezTo>
                  <a:pt x="111638" y="319"/>
                  <a:pt x="112275" y="128"/>
                  <a:pt x="112912" y="1"/>
                </a:cubicBezTo>
              </a:path>
            </a:pathLst>
          </a:custGeom>
          <a:noFill/>
          <a:ln w="11150" cap="rnd" cmpd="sng">
            <a:solidFill>
              <a:srgbClr val="45A8D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3"/>
          <p:cNvSpPr/>
          <p:nvPr/>
        </p:nvSpPr>
        <p:spPr>
          <a:xfrm rot="-13063">
            <a:off x="6538615" y="3502426"/>
            <a:ext cx="2859446" cy="1767263"/>
          </a:xfrm>
          <a:custGeom>
            <a:avLst/>
            <a:gdLst/>
            <a:ahLst/>
            <a:cxnLst/>
            <a:rect l="l" t="t" r="r" b="b"/>
            <a:pathLst>
              <a:path w="114377" h="70690" extrusionOk="0">
                <a:moveTo>
                  <a:pt x="114377" y="1"/>
                </a:moveTo>
                <a:cubicBezTo>
                  <a:pt x="112912" y="1"/>
                  <a:pt x="111511" y="256"/>
                  <a:pt x="110174" y="701"/>
                </a:cubicBezTo>
                <a:cubicBezTo>
                  <a:pt x="103996" y="2930"/>
                  <a:pt x="99984" y="9044"/>
                  <a:pt x="97946" y="15285"/>
                </a:cubicBezTo>
                <a:cubicBezTo>
                  <a:pt x="95908" y="21526"/>
                  <a:pt x="95590" y="28213"/>
                  <a:pt x="94189" y="34645"/>
                </a:cubicBezTo>
                <a:cubicBezTo>
                  <a:pt x="92788" y="41077"/>
                  <a:pt x="90240" y="47636"/>
                  <a:pt x="85082" y="51648"/>
                </a:cubicBezTo>
                <a:cubicBezTo>
                  <a:pt x="81075" y="54728"/>
                  <a:pt x="76138" y="55884"/>
                  <a:pt x="71065" y="55884"/>
                </a:cubicBezTo>
                <a:cubicBezTo>
                  <a:pt x="67431" y="55884"/>
                  <a:pt x="63727" y="55291"/>
                  <a:pt x="60245" y="54387"/>
                </a:cubicBezTo>
                <a:cubicBezTo>
                  <a:pt x="51839" y="52222"/>
                  <a:pt x="43815" y="48528"/>
                  <a:pt x="35218" y="47955"/>
                </a:cubicBezTo>
                <a:cubicBezTo>
                  <a:pt x="34522" y="47907"/>
                  <a:pt x="33828" y="47884"/>
                  <a:pt x="33136" y="47884"/>
                </a:cubicBezTo>
                <a:cubicBezTo>
                  <a:pt x="18922" y="47884"/>
                  <a:pt x="5466" y="57695"/>
                  <a:pt x="0" y="70690"/>
                </a:cubicBezTo>
                <a:lnTo>
                  <a:pt x="114377" y="70690"/>
                </a:lnTo>
                <a:lnTo>
                  <a:pt x="114377" y="1"/>
                </a:ln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63675" y="16875"/>
            <a:ext cx="2198725" cy="1793575"/>
          </a:xfrm>
          <a:custGeom>
            <a:avLst/>
            <a:gdLst/>
            <a:ahLst/>
            <a:cxnLst/>
            <a:rect l="l" t="t" r="r" b="b"/>
            <a:pathLst>
              <a:path w="87949" h="71743" extrusionOk="0">
                <a:moveTo>
                  <a:pt x="78205" y="20063"/>
                </a:moveTo>
                <a:lnTo>
                  <a:pt x="78205" y="20063"/>
                </a:lnTo>
                <a:cubicBezTo>
                  <a:pt x="78189" y="20095"/>
                  <a:pt x="78173" y="20127"/>
                  <a:pt x="78141" y="20158"/>
                </a:cubicBezTo>
                <a:lnTo>
                  <a:pt x="78205" y="20063"/>
                </a:lnTo>
                <a:close/>
                <a:moveTo>
                  <a:pt x="77759" y="20540"/>
                </a:moveTo>
                <a:cubicBezTo>
                  <a:pt x="77823" y="20540"/>
                  <a:pt x="77823" y="20668"/>
                  <a:pt x="77759" y="20731"/>
                </a:cubicBezTo>
                <a:cubicBezTo>
                  <a:pt x="77759" y="20719"/>
                  <a:pt x="77752" y="20714"/>
                  <a:pt x="77740" y="20714"/>
                </a:cubicBezTo>
                <a:cubicBezTo>
                  <a:pt x="77688" y="20714"/>
                  <a:pt x="77544" y="20807"/>
                  <a:pt x="77440" y="20859"/>
                </a:cubicBezTo>
                <a:lnTo>
                  <a:pt x="77759" y="20540"/>
                </a:lnTo>
                <a:close/>
                <a:moveTo>
                  <a:pt x="50311" y="30794"/>
                </a:moveTo>
                <a:cubicBezTo>
                  <a:pt x="50311" y="30797"/>
                  <a:pt x="50312" y="30802"/>
                  <a:pt x="50315" y="30806"/>
                </a:cubicBezTo>
                <a:lnTo>
                  <a:pt x="50315" y="30806"/>
                </a:lnTo>
                <a:cubicBezTo>
                  <a:pt x="50335" y="30802"/>
                  <a:pt x="50355" y="30798"/>
                  <a:pt x="50375" y="30794"/>
                </a:cubicBezTo>
                <a:close/>
                <a:moveTo>
                  <a:pt x="37065" y="33850"/>
                </a:moveTo>
                <a:lnTo>
                  <a:pt x="37065" y="33850"/>
                </a:lnTo>
                <a:cubicBezTo>
                  <a:pt x="37001" y="33914"/>
                  <a:pt x="36938" y="33974"/>
                  <a:pt x="36873" y="34030"/>
                </a:cubicBezTo>
                <a:lnTo>
                  <a:pt x="36873" y="34030"/>
                </a:lnTo>
                <a:cubicBezTo>
                  <a:pt x="36960" y="33998"/>
                  <a:pt x="37013" y="33903"/>
                  <a:pt x="37065" y="33850"/>
                </a:cubicBezTo>
                <a:close/>
                <a:moveTo>
                  <a:pt x="31290" y="41252"/>
                </a:moveTo>
                <a:cubicBezTo>
                  <a:pt x="31284" y="41268"/>
                  <a:pt x="31277" y="41284"/>
                  <a:pt x="31270" y="41301"/>
                </a:cubicBezTo>
                <a:cubicBezTo>
                  <a:pt x="31279" y="41282"/>
                  <a:pt x="31286" y="41266"/>
                  <a:pt x="31290" y="41252"/>
                </a:cubicBezTo>
                <a:close/>
                <a:moveTo>
                  <a:pt x="30060" y="55248"/>
                </a:moveTo>
                <a:lnTo>
                  <a:pt x="30060" y="55248"/>
                </a:lnTo>
                <a:cubicBezTo>
                  <a:pt x="30053" y="55269"/>
                  <a:pt x="30048" y="55288"/>
                  <a:pt x="30045" y="55307"/>
                </a:cubicBezTo>
                <a:lnTo>
                  <a:pt x="30045" y="55307"/>
                </a:lnTo>
                <a:lnTo>
                  <a:pt x="30060" y="55248"/>
                </a:lnTo>
                <a:close/>
                <a:moveTo>
                  <a:pt x="29104" y="55184"/>
                </a:moveTo>
                <a:cubicBezTo>
                  <a:pt x="29104" y="55312"/>
                  <a:pt x="28977" y="55503"/>
                  <a:pt x="29104" y="55567"/>
                </a:cubicBezTo>
                <a:lnTo>
                  <a:pt x="29104" y="55376"/>
                </a:lnTo>
                <a:lnTo>
                  <a:pt x="29104" y="55184"/>
                </a:lnTo>
                <a:close/>
                <a:moveTo>
                  <a:pt x="28213" y="58241"/>
                </a:moveTo>
                <a:lnTo>
                  <a:pt x="28213" y="58241"/>
                </a:lnTo>
                <a:cubicBezTo>
                  <a:pt x="28133" y="58321"/>
                  <a:pt x="28153" y="58351"/>
                  <a:pt x="28179" y="58362"/>
                </a:cubicBezTo>
                <a:lnTo>
                  <a:pt x="28179" y="58362"/>
                </a:lnTo>
                <a:cubicBezTo>
                  <a:pt x="28191" y="58322"/>
                  <a:pt x="28202" y="58282"/>
                  <a:pt x="28213" y="58241"/>
                </a:cubicBezTo>
                <a:close/>
                <a:moveTo>
                  <a:pt x="29423" y="58496"/>
                </a:moveTo>
                <a:cubicBezTo>
                  <a:pt x="29420" y="58498"/>
                  <a:pt x="29418" y="58501"/>
                  <a:pt x="29416" y="58503"/>
                </a:cubicBezTo>
                <a:lnTo>
                  <a:pt x="29416" y="58503"/>
                </a:lnTo>
                <a:cubicBezTo>
                  <a:pt x="29383" y="58595"/>
                  <a:pt x="29359" y="58673"/>
                  <a:pt x="29359" y="58751"/>
                </a:cubicBezTo>
                <a:lnTo>
                  <a:pt x="29423" y="58496"/>
                </a:lnTo>
                <a:close/>
                <a:moveTo>
                  <a:pt x="14628" y="70247"/>
                </a:moveTo>
                <a:cubicBezTo>
                  <a:pt x="14612" y="70255"/>
                  <a:pt x="14597" y="70265"/>
                  <a:pt x="14584" y="70278"/>
                </a:cubicBezTo>
                <a:cubicBezTo>
                  <a:pt x="14603" y="70268"/>
                  <a:pt x="14617" y="70258"/>
                  <a:pt x="14628" y="70247"/>
                </a:cubicBezTo>
                <a:close/>
                <a:moveTo>
                  <a:pt x="175" y="70492"/>
                </a:moveTo>
                <a:cubicBezTo>
                  <a:pt x="166" y="70514"/>
                  <a:pt x="184" y="70532"/>
                  <a:pt x="255" y="70532"/>
                </a:cubicBezTo>
                <a:lnTo>
                  <a:pt x="175" y="70492"/>
                </a:lnTo>
                <a:close/>
                <a:moveTo>
                  <a:pt x="298" y="70348"/>
                </a:moveTo>
                <a:cubicBezTo>
                  <a:pt x="171" y="70348"/>
                  <a:pt x="64" y="70362"/>
                  <a:pt x="1" y="70405"/>
                </a:cubicBezTo>
                <a:lnTo>
                  <a:pt x="175" y="70492"/>
                </a:lnTo>
                <a:lnTo>
                  <a:pt x="175" y="70492"/>
                </a:lnTo>
                <a:cubicBezTo>
                  <a:pt x="190" y="70455"/>
                  <a:pt x="279" y="70405"/>
                  <a:pt x="319" y="70405"/>
                </a:cubicBezTo>
                <a:cubicBezTo>
                  <a:pt x="364" y="70396"/>
                  <a:pt x="404" y="70392"/>
                  <a:pt x="442" y="70392"/>
                </a:cubicBezTo>
                <a:cubicBezTo>
                  <a:pt x="632" y="70392"/>
                  <a:pt x="729" y="70495"/>
                  <a:pt x="757" y="70561"/>
                </a:cubicBezTo>
                <a:lnTo>
                  <a:pt x="757" y="70561"/>
                </a:lnTo>
                <a:cubicBezTo>
                  <a:pt x="763" y="70468"/>
                  <a:pt x="1032" y="70462"/>
                  <a:pt x="1147" y="70405"/>
                </a:cubicBezTo>
                <a:cubicBezTo>
                  <a:pt x="892" y="70405"/>
                  <a:pt x="553" y="70348"/>
                  <a:pt x="298" y="70348"/>
                </a:cubicBezTo>
                <a:close/>
                <a:moveTo>
                  <a:pt x="757" y="70561"/>
                </a:moveTo>
                <a:cubicBezTo>
                  <a:pt x="756" y="70572"/>
                  <a:pt x="759" y="70583"/>
                  <a:pt x="765" y="70596"/>
                </a:cubicBezTo>
                <a:cubicBezTo>
                  <a:pt x="765" y="70587"/>
                  <a:pt x="762" y="70575"/>
                  <a:pt x="757" y="70561"/>
                </a:cubicBezTo>
                <a:close/>
                <a:moveTo>
                  <a:pt x="1649" y="70836"/>
                </a:moveTo>
                <a:cubicBezTo>
                  <a:pt x="1639" y="70836"/>
                  <a:pt x="1629" y="70836"/>
                  <a:pt x="1619" y="70836"/>
                </a:cubicBezTo>
                <a:lnTo>
                  <a:pt x="1619" y="70836"/>
                </a:lnTo>
                <a:cubicBezTo>
                  <a:pt x="1644" y="70841"/>
                  <a:pt x="1666" y="70844"/>
                  <a:pt x="1685" y="70844"/>
                </a:cubicBezTo>
                <a:cubicBezTo>
                  <a:pt x="1705" y="70844"/>
                  <a:pt x="1723" y="70841"/>
                  <a:pt x="1741" y="70837"/>
                </a:cubicBezTo>
                <a:lnTo>
                  <a:pt x="1741" y="70837"/>
                </a:lnTo>
                <a:cubicBezTo>
                  <a:pt x="1711" y="70837"/>
                  <a:pt x="1680" y="70836"/>
                  <a:pt x="1649" y="70836"/>
                </a:cubicBezTo>
                <a:close/>
                <a:moveTo>
                  <a:pt x="510" y="70596"/>
                </a:moveTo>
                <a:cubicBezTo>
                  <a:pt x="581" y="70810"/>
                  <a:pt x="872" y="70844"/>
                  <a:pt x="1192" y="70844"/>
                </a:cubicBezTo>
                <a:cubicBezTo>
                  <a:pt x="1334" y="70844"/>
                  <a:pt x="1482" y="70837"/>
                  <a:pt x="1619" y="70836"/>
                </a:cubicBezTo>
                <a:lnTo>
                  <a:pt x="1619" y="70836"/>
                </a:lnTo>
                <a:cubicBezTo>
                  <a:pt x="1579" y="70828"/>
                  <a:pt x="1530" y="70813"/>
                  <a:pt x="1465" y="70787"/>
                </a:cubicBezTo>
                <a:cubicBezTo>
                  <a:pt x="1529" y="70660"/>
                  <a:pt x="1657" y="70596"/>
                  <a:pt x="1784" y="70596"/>
                </a:cubicBezTo>
                <a:close/>
                <a:moveTo>
                  <a:pt x="2867" y="71488"/>
                </a:moveTo>
                <a:cubicBezTo>
                  <a:pt x="2875" y="71490"/>
                  <a:pt x="2884" y="71493"/>
                  <a:pt x="2891" y="71495"/>
                </a:cubicBezTo>
                <a:lnTo>
                  <a:pt x="2891" y="71495"/>
                </a:lnTo>
                <a:cubicBezTo>
                  <a:pt x="2883" y="71492"/>
                  <a:pt x="2875" y="71490"/>
                  <a:pt x="2867" y="71488"/>
                </a:cubicBezTo>
                <a:close/>
                <a:moveTo>
                  <a:pt x="87101" y="0"/>
                </a:moveTo>
                <a:cubicBezTo>
                  <a:pt x="86952" y="0"/>
                  <a:pt x="86813" y="98"/>
                  <a:pt x="86675" y="480"/>
                </a:cubicBezTo>
                <a:lnTo>
                  <a:pt x="86802" y="1053"/>
                </a:lnTo>
                <a:lnTo>
                  <a:pt x="86675" y="1181"/>
                </a:lnTo>
                <a:lnTo>
                  <a:pt x="86675" y="735"/>
                </a:lnTo>
                <a:cubicBezTo>
                  <a:pt x="86484" y="990"/>
                  <a:pt x="86611" y="1181"/>
                  <a:pt x="86675" y="1372"/>
                </a:cubicBezTo>
                <a:cubicBezTo>
                  <a:pt x="86547" y="1372"/>
                  <a:pt x="86547" y="1435"/>
                  <a:pt x="86484" y="1563"/>
                </a:cubicBezTo>
                <a:lnTo>
                  <a:pt x="86675" y="2072"/>
                </a:lnTo>
                <a:cubicBezTo>
                  <a:pt x="86669" y="2078"/>
                  <a:pt x="86662" y="2081"/>
                  <a:pt x="86655" y="2081"/>
                </a:cubicBezTo>
                <a:cubicBezTo>
                  <a:pt x="86616" y="2081"/>
                  <a:pt x="86564" y="2008"/>
                  <a:pt x="86516" y="2008"/>
                </a:cubicBezTo>
                <a:cubicBezTo>
                  <a:pt x="86479" y="2008"/>
                  <a:pt x="86445" y="2050"/>
                  <a:pt x="86420" y="2200"/>
                </a:cubicBezTo>
                <a:cubicBezTo>
                  <a:pt x="86434" y="2256"/>
                  <a:pt x="86455" y="2275"/>
                  <a:pt x="86478" y="2275"/>
                </a:cubicBezTo>
                <a:cubicBezTo>
                  <a:pt x="86526" y="2275"/>
                  <a:pt x="86588" y="2200"/>
                  <a:pt x="86642" y="2200"/>
                </a:cubicBezTo>
                <a:cubicBezTo>
                  <a:pt x="86682" y="2200"/>
                  <a:pt x="86717" y="2242"/>
                  <a:pt x="86738" y="2391"/>
                </a:cubicBezTo>
                <a:cubicBezTo>
                  <a:pt x="86547" y="2645"/>
                  <a:pt x="86484" y="2518"/>
                  <a:pt x="86547" y="2836"/>
                </a:cubicBezTo>
                <a:cubicBezTo>
                  <a:pt x="86420" y="2836"/>
                  <a:pt x="86420" y="2773"/>
                  <a:pt x="86420" y="2709"/>
                </a:cubicBezTo>
                <a:lnTo>
                  <a:pt x="86420" y="2709"/>
                </a:lnTo>
                <a:cubicBezTo>
                  <a:pt x="86420" y="2964"/>
                  <a:pt x="86356" y="3346"/>
                  <a:pt x="86484" y="3537"/>
                </a:cubicBezTo>
                <a:cubicBezTo>
                  <a:pt x="86252" y="3769"/>
                  <a:pt x="86337" y="4318"/>
                  <a:pt x="86161" y="4318"/>
                </a:cubicBezTo>
                <a:cubicBezTo>
                  <a:pt x="86144" y="4318"/>
                  <a:pt x="86124" y="4312"/>
                  <a:pt x="86101" y="4301"/>
                </a:cubicBezTo>
                <a:lnTo>
                  <a:pt x="86101" y="4301"/>
                </a:lnTo>
                <a:cubicBezTo>
                  <a:pt x="86165" y="4556"/>
                  <a:pt x="86165" y="4811"/>
                  <a:pt x="86165" y="5065"/>
                </a:cubicBezTo>
                <a:cubicBezTo>
                  <a:pt x="86126" y="4986"/>
                  <a:pt x="86092" y="4953"/>
                  <a:pt x="86063" y="4953"/>
                </a:cubicBezTo>
                <a:cubicBezTo>
                  <a:pt x="85915" y="4953"/>
                  <a:pt x="85868" y="5784"/>
                  <a:pt x="85650" y="5784"/>
                </a:cubicBezTo>
                <a:cubicBezTo>
                  <a:pt x="85632" y="5784"/>
                  <a:pt x="85613" y="5778"/>
                  <a:pt x="85592" y="5766"/>
                </a:cubicBezTo>
                <a:lnTo>
                  <a:pt x="85592" y="5766"/>
                </a:lnTo>
                <a:cubicBezTo>
                  <a:pt x="85847" y="6148"/>
                  <a:pt x="85465" y="6912"/>
                  <a:pt x="85401" y="7485"/>
                </a:cubicBezTo>
                <a:lnTo>
                  <a:pt x="85401" y="7358"/>
                </a:lnTo>
                <a:cubicBezTo>
                  <a:pt x="85337" y="7549"/>
                  <a:pt x="85210" y="7740"/>
                  <a:pt x="85083" y="7867"/>
                </a:cubicBezTo>
                <a:cubicBezTo>
                  <a:pt x="85274" y="7995"/>
                  <a:pt x="85146" y="8504"/>
                  <a:pt x="85210" y="8823"/>
                </a:cubicBezTo>
                <a:cubicBezTo>
                  <a:pt x="85146" y="8886"/>
                  <a:pt x="85100" y="8912"/>
                  <a:pt x="85066" y="8912"/>
                </a:cubicBezTo>
                <a:cubicBezTo>
                  <a:pt x="84927" y="8912"/>
                  <a:pt x="84968" y="8504"/>
                  <a:pt x="84764" y="8504"/>
                </a:cubicBezTo>
                <a:cubicBezTo>
                  <a:pt x="84947" y="8565"/>
                  <a:pt x="84780" y="9209"/>
                  <a:pt x="84932" y="9209"/>
                </a:cubicBezTo>
                <a:cubicBezTo>
                  <a:pt x="84939" y="9209"/>
                  <a:pt x="84947" y="9207"/>
                  <a:pt x="84955" y="9205"/>
                </a:cubicBezTo>
                <a:lnTo>
                  <a:pt x="84955" y="9205"/>
                </a:lnTo>
                <a:cubicBezTo>
                  <a:pt x="84700" y="9396"/>
                  <a:pt x="84764" y="9396"/>
                  <a:pt x="84509" y="9459"/>
                </a:cubicBezTo>
                <a:cubicBezTo>
                  <a:pt x="84764" y="9651"/>
                  <a:pt x="84446" y="9778"/>
                  <a:pt x="84509" y="10033"/>
                </a:cubicBezTo>
                <a:cubicBezTo>
                  <a:pt x="84255" y="10415"/>
                  <a:pt x="84255" y="10033"/>
                  <a:pt x="84127" y="10542"/>
                </a:cubicBezTo>
                <a:cubicBezTo>
                  <a:pt x="84094" y="10576"/>
                  <a:pt x="84068" y="10590"/>
                  <a:pt x="84048" y="10590"/>
                </a:cubicBezTo>
                <a:cubicBezTo>
                  <a:pt x="83957" y="10590"/>
                  <a:pt x="84000" y="10288"/>
                  <a:pt x="84000" y="10287"/>
                </a:cubicBezTo>
                <a:lnTo>
                  <a:pt x="84000" y="10287"/>
                </a:lnTo>
                <a:cubicBezTo>
                  <a:pt x="83809" y="10733"/>
                  <a:pt x="84127" y="10606"/>
                  <a:pt x="84191" y="10733"/>
                </a:cubicBezTo>
                <a:cubicBezTo>
                  <a:pt x="84102" y="11001"/>
                  <a:pt x="84040" y="11060"/>
                  <a:pt x="83980" y="11060"/>
                </a:cubicBezTo>
                <a:cubicBezTo>
                  <a:pt x="83933" y="11060"/>
                  <a:pt x="83887" y="11024"/>
                  <a:pt x="83830" y="11024"/>
                </a:cubicBezTo>
                <a:cubicBezTo>
                  <a:pt x="83804" y="11024"/>
                  <a:pt x="83776" y="11031"/>
                  <a:pt x="83745" y="11052"/>
                </a:cubicBezTo>
                <a:cubicBezTo>
                  <a:pt x="83682" y="11434"/>
                  <a:pt x="83745" y="11752"/>
                  <a:pt x="83554" y="12007"/>
                </a:cubicBezTo>
                <a:cubicBezTo>
                  <a:pt x="83554" y="12007"/>
                  <a:pt x="83526" y="12035"/>
                  <a:pt x="83507" y="12035"/>
                </a:cubicBezTo>
                <a:cubicBezTo>
                  <a:pt x="83498" y="12035"/>
                  <a:pt x="83490" y="12028"/>
                  <a:pt x="83490" y="12007"/>
                </a:cubicBezTo>
                <a:cubicBezTo>
                  <a:pt x="83490" y="12389"/>
                  <a:pt x="82981" y="13026"/>
                  <a:pt x="82981" y="13535"/>
                </a:cubicBezTo>
                <a:lnTo>
                  <a:pt x="82854" y="13535"/>
                </a:lnTo>
                <a:cubicBezTo>
                  <a:pt x="82981" y="13535"/>
                  <a:pt x="83108" y="13535"/>
                  <a:pt x="83172" y="13599"/>
                </a:cubicBezTo>
                <a:cubicBezTo>
                  <a:pt x="83045" y="13790"/>
                  <a:pt x="83108" y="14045"/>
                  <a:pt x="82917" y="14045"/>
                </a:cubicBezTo>
                <a:cubicBezTo>
                  <a:pt x="82981" y="13917"/>
                  <a:pt x="82917" y="13917"/>
                  <a:pt x="82917" y="13790"/>
                </a:cubicBezTo>
                <a:lnTo>
                  <a:pt x="82854" y="14045"/>
                </a:lnTo>
                <a:cubicBezTo>
                  <a:pt x="82829" y="14050"/>
                  <a:pt x="82809" y="14052"/>
                  <a:pt x="82793" y="14052"/>
                </a:cubicBezTo>
                <a:cubicBezTo>
                  <a:pt x="82600" y="14052"/>
                  <a:pt x="82966" y="13721"/>
                  <a:pt x="82790" y="13663"/>
                </a:cubicBezTo>
                <a:lnTo>
                  <a:pt x="82790" y="13663"/>
                </a:lnTo>
                <a:cubicBezTo>
                  <a:pt x="82663" y="14108"/>
                  <a:pt x="82535" y="14490"/>
                  <a:pt x="82280" y="14936"/>
                </a:cubicBezTo>
                <a:cubicBezTo>
                  <a:pt x="82124" y="14884"/>
                  <a:pt x="82478" y="14408"/>
                  <a:pt x="82405" y="14408"/>
                </a:cubicBezTo>
                <a:cubicBezTo>
                  <a:pt x="82389" y="14408"/>
                  <a:pt x="82351" y="14432"/>
                  <a:pt x="82280" y="14490"/>
                </a:cubicBezTo>
                <a:lnTo>
                  <a:pt x="82663" y="14045"/>
                </a:lnTo>
                <a:lnTo>
                  <a:pt x="82663" y="14045"/>
                </a:lnTo>
                <a:cubicBezTo>
                  <a:pt x="82570" y="14079"/>
                  <a:pt x="82516" y="14093"/>
                  <a:pt x="82485" y="14093"/>
                </a:cubicBezTo>
                <a:cubicBezTo>
                  <a:pt x="82370" y="14093"/>
                  <a:pt x="82608" y="13894"/>
                  <a:pt x="82467" y="13894"/>
                </a:cubicBezTo>
                <a:cubicBezTo>
                  <a:pt x="82441" y="13894"/>
                  <a:pt x="82401" y="13901"/>
                  <a:pt x="82344" y="13917"/>
                </a:cubicBezTo>
                <a:cubicBezTo>
                  <a:pt x="81898" y="14490"/>
                  <a:pt x="82026" y="14682"/>
                  <a:pt x="81580" y="15255"/>
                </a:cubicBezTo>
                <a:cubicBezTo>
                  <a:pt x="81580" y="15350"/>
                  <a:pt x="81628" y="15350"/>
                  <a:pt x="81675" y="15350"/>
                </a:cubicBezTo>
                <a:cubicBezTo>
                  <a:pt x="81723" y="15350"/>
                  <a:pt x="81771" y="15350"/>
                  <a:pt x="81771" y="15446"/>
                </a:cubicBezTo>
                <a:cubicBezTo>
                  <a:pt x="81389" y="16401"/>
                  <a:pt x="80879" y="15828"/>
                  <a:pt x="80688" y="16592"/>
                </a:cubicBezTo>
                <a:cubicBezTo>
                  <a:pt x="80688" y="16847"/>
                  <a:pt x="80879" y="17038"/>
                  <a:pt x="80434" y="17356"/>
                </a:cubicBezTo>
                <a:lnTo>
                  <a:pt x="80370" y="17102"/>
                </a:lnTo>
                <a:cubicBezTo>
                  <a:pt x="79924" y="17611"/>
                  <a:pt x="80370" y="17611"/>
                  <a:pt x="79797" y="18057"/>
                </a:cubicBezTo>
                <a:cubicBezTo>
                  <a:pt x="79797" y="17941"/>
                  <a:pt x="80061" y="17666"/>
                  <a:pt x="80012" y="17666"/>
                </a:cubicBezTo>
                <a:cubicBezTo>
                  <a:pt x="80007" y="17666"/>
                  <a:pt x="79999" y="17669"/>
                  <a:pt x="79988" y="17675"/>
                </a:cubicBezTo>
                <a:cubicBezTo>
                  <a:pt x="79606" y="17929"/>
                  <a:pt x="79924" y="17993"/>
                  <a:pt x="79669" y="18312"/>
                </a:cubicBezTo>
                <a:lnTo>
                  <a:pt x="79478" y="18248"/>
                </a:lnTo>
                <a:cubicBezTo>
                  <a:pt x="79096" y="18821"/>
                  <a:pt x="78587" y="19522"/>
                  <a:pt x="78077" y="20158"/>
                </a:cubicBezTo>
                <a:cubicBezTo>
                  <a:pt x="78077" y="20068"/>
                  <a:pt x="78077" y="19978"/>
                  <a:pt x="78032" y="19978"/>
                </a:cubicBezTo>
                <a:cubicBezTo>
                  <a:pt x="78014" y="19978"/>
                  <a:pt x="77987" y="19994"/>
                  <a:pt x="77950" y="20031"/>
                </a:cubicBezTo>
                <a:cubicBezTo>
                  <a:pt x="77632" y="20413"/>
                  <a:pt x="77249" y="20795"/>
                  <a:pt x="76867" y="21114"/>
                </a:cubicBezTo>
                <a:cubicBezTo>
                  <a:pt x="76485" y="21496"/>
                  <a:pt x="76039" y="21814"/>
                  <a:pt x="75594" y="22069"/>
                </a:cubicBezTo>
                <a:lnTo>
                  <a:pt x="75466" y="22451"/>
                </a:lnTo>
                <a:cubicBezTo>
                  <a:pt x="75403" y="22483"/>
                  <a:pt x="75355" y="22499"/>
                  <a:pt x="75331" y="22499"/>
                </a:cubicBezTo>
                <a:cubicBezTo>
                  <a:pt x="75307" y="22499"/>
                  <a:pt x="75307" y="22483"/>
                  <a:pt x="75339" y="22451"/>
                </a:cubicBezTo>
                <a:lnTo>
                  <a:pt x="75339" y="22451"/>
                </a:lnTo>
                <a:cubicBezTo>
                  <a:pt x="74957" y="22642"/>
                  <a:pt x="75339" y="22515"/>
                  <a:pt x="75275" y="22706"/>
                </a:cubicBezTo>
                <a:cubicBezTo>
                  <a:pt x="75218" y="22792"/>
                  <a:pt x="75147" y="22826"/>
                  <a:pt x="75099" y="22826"/>
                </a:cubicBezTo>
                <a:cubicBezTo>
                  <a:pt x="75040" y="22826"/>
                  <a:pt x="75014" y="22776"/>
                  <a:pt x="75084" y="22706"/>
                </a:cubicBezTo>
                <a:lnTo>
                  <a:pt x="75084" y="22706"/>
                </a:lnTo>
                <a:cubicBezTo>
                  <a:pt x="74766" y="23024"/>
                  <a:pt x="74511" y="23343"/>
                  <a:pt x="74193" y="23661"/>
                </a:cubicBezTo>
                <a:cubicBezTo>
                  <a:pt x="73874" y="23979"/>
                  <a:pt x="73492" y="24234"/>
                  <a:pt x="73046" y="24425"/>
                </a:cubicBezTo>
                <a:lnTo>
                  <a:pt x="73174" y="24298"/>
                </a:lnTo>
                <a:lnTo>
                  <a:pt x="73174" y="24298"/>
                </a:lnTo>
                <a:cubicBezTo>
                  <a:pt x="72664" y="24553"/>
                  <a:pt x="72855" y="24998"/>
                  <a:pt x="72346" y="25062"/>
                </a:cubicBezTo>
                <a:lnTo>
                  <a:pt x="72409" y="24998"/>
                </a:lnTo>
                <a:lnTo>
                  <a:pt x="72409" y="24998"/>
                </a:lnTo>
                <a:cubicBezTo>
                  <a:pt x="71900" y="25317"/>
                  <a:pt x="71390" y="25635"/>
                  <a:pt x="70817" y="25954"/>
                </a:cubicBezTo>
                <a:cubicBezTo>
                  <a:pt x="70372" y="26272"/>
                  <a:pt x="69862" y="26463"/>
                  <a:pt x="69353" y="26654"/>
                </a:cubicBezTo>
                <a:cubicBezTo>
                  <a:pt x="69353" y="26973"/>
                  <a:pt x="68206" y="27100"/>
                  <a:pt x="68334" y="27418"/>
                </a:cubicBezTo>
                <a:cubicBezTo>
                  <a:pt x="67824" y="27482"/>
                  <a:pt x="67315" y="27546"/>
                  <a:pt x="66869" y="27737"/>
                </a:cubicBezTo>
                <a:cubicBezTo>
                  <a:pt x="66614" y="27800"/>
                  <a:pt x="66614" y="28119"/>
                  <a:pt x="66296" y="28246"/>
                </a:cubicBezTo>
                <a:lnTo>
                  <a:pt x="66232" y="28055"/>
                </a:lnTo>
                <a:lnTo>
                  <a:pt x="65914" y="28374"/>
                </a:lnTo>
                <a:lnTo>
                  <a:pt x="65595" y="28246"/>
                </a:lnTo>
                <a:lnTo>
                  <a:pt x="65341" y="28437"/>
                </a:lnTo>
                <a:lnTo>
                  <a:pt x="65595" y="28437"/>
                </a:lnTo>
                <a:cubicBezTo>
                  <a:pt x="65383" y="28607"/>
                  <a:pt x="65114" y="28692"/>
                  <a:pt x="64845" y="28692"/>
                </a:cubicBezTo>
                <a:cubicBezTo>
                  <a:pt x="64711" y="28692"/>
                  <a:pt x="64576" y="28671"/>
                  <a:pt x="64449" y="28628"/>
                </a:cubicBezTo>
                <a:lnTo>
                  <a:pt x="63430" y="29138"/>
                </a:lnTo>
                <a:cubicBezTo>
                  <a:pt x="63430" y="29074"/>
                  <a:pt x="63621" y="29010"/>
                  <a:pt x="63748" y="28883"/>
                </a:cubicBezTo>
                <a:lnTo>
                  <a:pt x="63748" y="28883"/>
                </a:lnTo>
                <a:cubicBezTo>
                  <a:pt x="63594" y="28999"/>
                  <a:pt x="63516" y="29033"/>
                  <a:pt x="63469" y="29033"/>
                </a:cubicBezTo>
                <a:cubicBezTo>
                  <a:pt x="63403" y="29033"/>
                  <a:pt x="63401" y="28963"/>
                  <a:pt x="63335" y="28963"/>
                </a:cubicBezTo>
                <a:cubicBezTo>
                  <a:pt x="63294" y="28963"/>
                  <a:pt x="63230" y="28990"/>
                  <a:pt x="63112" y="29074"/>
                </a:cubicBezTo>
                <a:cubicBezTo>
                  <a:pt x="63175" y="29074"/>
                  <a:pt x="63112" y="29201"/>
                  <a:pt x="63112" y="29201"/>
                </a:cubicBezTo>
                <a:cubicBezTo>
                  <a:pt x="62666" y="29265"/>
                  <a:pt x="62220" y="29329"/>
                  <a:pt x="61774" y="29520"/>
                </a:cubicBezTo>
                <a:lnTo>
                  <a:pt x="61838" y="29329"/>
                </a:lnTo>
                <a:lnTo>
                  <a:pt x="61838" y="29329"/>
                </a:lnTo>
                <a:cubicBezTo>
                  <a:pt x="61074" y="29520"/>
                  <a:pt x="60182" y="29838"/>
                  <a:pt x="59291" y="29966"/>
                </a:cubicBezTo>
                <a:cubicBezTo>
                  <a:pt x="59609" y="29966"/>
                  <a:pt x="59609" y="30157"/>
                  <a:pt x="59291" y="30220"/>
                </a:cubicBezTo>
                <a:lnTo>
                  <a:pt x="59163" y="30093"/>
                </a:lnTo>
                <a:lnTo>
                  <a:pt x="59163" y="30093"/>
                </a:lnTo>
                <a:cubicBezTo>
                  <a:pt x="58972" y="30220"/>
                  <a:pt x="59418" y="30093"/>
                  <a:pt x="59099" y="30284"/>
                </a:cubicBezTo>
                <a:cubicBezTo>
                  <a:pt x="58781" y="30284"/>
                  <a:pt x="58845" y="30093"/>
                  <a:pt x="59036" y="30029"/>
                </a:cubicBezTo>
                <a:lnTo>
                  <a:pt x="59036" y="30029"/>
                </a:lnTo>
                <a:lnTo>
                  <a:pt x="58654" y="30157"/>
                </a:lnTo>
                <a:cubicBezTo>
                  <a:pt x="58654" y="30093"/>
                  <a:pt x="58717" y="30029"/>
                  <a:pt x="58717" y="29966"/>
                </a:cubicBezTo>
                <a:lnTo>
                  <a:pt x="58717" y="29966"/>
                </a:lnTo>
                <a:cubicBezTo>
                  <a:pt x="58661" y="30003"/>
                  <a:pt x="58570" y="30013"/>
                  <a:pt x="58466" y="30013"/>
                </a:cubicBezTo>
                <a:cubicBezTo>
                  <a:pt x="58356" y="30013"/>
                  <a:pt x="58230" y="30002"/>
                  <a:pt x="58112" y="30002"/>
                </a:cubicBezTo>
                <a:cubicBezTo>
                  <a:pt x="57968" y="30002"/>
                  <a:pt x="57836" y="30019"/>
                  <a:pt x="57762" y="30093"/>
                </a:cubicBezTo>
                <a:lnTo>
                  <a:pt x="57762" y="30029"/>
                </a:lnTo>
                <a:cubicBezTo>
                  <a:pt x="56807" y="30157"/>
                  <a:pt x="56425" y="30284"/>
                  <a:pt x="55661" y="30348"/>
                </a:cubicBezTo>
                <a:cubicBezTo>
                  <a:pt x="55661" y="30475"/>
                  <a:pt x="55406" y="30475"/>
                  <a:pt x="55151" y="30602"/>
                </a:cubicBezTo>
                <a:cubicBezTo>
                  <a:pt x="54693" y="30602"/>
                  <a:pt x="54234" y="30521"/>
                  <a:pt x="53710" y="30521"/>
                </a:cubicBezTo>
                <a:cubicBezTo>
                  <a:pt x="53579" y="30521"/>
                  <a:pt x="53444" y="30526"/>
                  <a:pt x="53304" y="30539"/>
                </a:cubicBezTo>
                <a:cubicBezTo>
                  <a:pt x="52858" y="30666"/>
                  <a:pt x="53177" y="30730"/>
                  <a:pt x="52986" y="30794"/>
                </a:cubicBezTo>
                <a:cubicBezTo>
                  <a:pt x="52922" y="30666"/>
                  <a:pt x="52222" y="30666"/>
                  <a:pt x="52604" y="30539"/>
                </a:cubicBezTo>
                <a:lnTo>
                  <a:pt x="52604" y="30539"/>
                </a:lnTo>
                <a:cubicBezTo>
                  <a:pt x="51903" y="30602"/>
                  <a:pt x="51203" y="30666"/>
                  <a:pt x="50566" y="30794"/>
                </a:cubicBezTo>
                <a:cubicBezTo>
                  <a:pt x="50630" y="30857"/>
                  <a:pt x="50757" y="30857"/>
                  <a:pt x="50693" y="30921"/>
                </a:cubicBezTo>
                <a:cubicBezTo>
                  <a:pt x="50681" y="30933"/>
                  <a:pt x="50660" y="30938"/>
                  <a:pt x="50633" y="30938"/>
                </a:cubicBezTo>
                <a:cubicBezTo>
                  <a:pt x="50528" y="30938"/>
                  <a:pt x="50342" y="30859"/>
                  <a:pt x="50315" y="30806"/>
                </a:cubicBezTo>
                <a:lnTo>
                  <a:pt x="50315" y="30806"/>
                </a:lnTo>
                <a:cubicBezTo>
                  <a:pt x="50131" y="30842"/>
                  <a:pt x="49938" y="30856"/>
                  <a:pt x="49739" y="30856"/>
                </a:cubicBezTo>
                <a:cubicBezTo>
                  <a:pt x="49012" y="30856"/>
                  <a:pt x="48212" y="30668"/>
                  <a:pt x="47528" y="30668"/>
                </a:cubicBezTo>
                <a:cubicBezTo>
                  <a:pt x="47242" y="30668"/>
                  <a:pt x="46977" y="30701"/>
                  <a:pt x="46745" y="30794"/>
                </a:cubicBezTo>
                <a:lnTo>
                  <a:pt x="46808" y="30794"/>
                </a:lnTo>
                <a:lnTo>
                  <a:pt x="45853" y="30985"/>
                </a:lnTo>
                <a:cubicBezTo>
                  <a:pt x="45407" y="30985"/>
                  <a:pt x="46108" y="30857"/>
                  <a:pt x="45790" y="30794"/>
                </a:cubicBezTo>
                <a:lnTo>
                  <a:pt x="45790" y="30794"/>
                </a:lnTo>
                <a:cubicBezTo>
                  <a:pt x="44771" y="31112"/>
                  <a:pt x="44134" y="30857"/>
                  <a:pt x="43306" y="31176"/>
                </a:cubicBezTo>
                <a:cubicBezTo>
                  <a:pt x="43153" y="31099"/>
                  <a:pt x="42967" y="31069"/>
                  <a:pt x="42760" y="31069"/>
                </a:cubicBezTo>
                <a:cubicBezTo>
                  <a:pt x="41930" y="31069"/>
                  <a:pt x="40759" y="31558"/>
                  <a:pt x="39994" y="31558"/>
                </a:cubicBezTo>
                <a:lnTo>
                  <a:pt x="40058" y="31621"/>
                </a:lnTo>
                <a:cubicBezTo>
                  <a:pt x="39994" y="31664"/>
                  <a:pt x="39945" y="31678"/>
                  <a:pt x="39900" y="31678"/>
                </a:cubicBezTo>
                <a:cubicBezTo>
                  <a:pt x="39810" y="31678"/>
                  <a:pt x="39740" y="31621"/>
                  <a:pt x="39612" y="31621"/>
                </a:cubicBezTo>
                <a:cubicBezTo>
                  <a:pt x="39676" y="31685"/>
                  <a:pt x="39867" y="31621"/>
                  <a:pt x="39740" y="31749"/>
                </a:cubicBezTo>
                <a:cubicBezTo>
                  <a:pt x="37702" y="32322"/>
                  <a:pt x="35791" y="33086"/>
                  <a:pt x="33944" y="34169"/>
                </a:cubicBezTo>
                <a:cubicBezTo>
                  <a:pt x="33371" y="34678"/>
                  <a:pt x="33944" y="34869"/>
                  <a:pt x="33116" y="35379"/>
                </a:cubicBezTo>
                <a:lnTo>
                  <a:pt x="33116" y="34997"/>
                </a:lnTo>
                <a:cubicBezTo>
                  <a:pt x="32925" y="35315"/>
                  <a:pt x="32671" y="35634"/>
                  <a:pt x="32416" y="35952"/>
                </a:cubicBezTo>
                <a:lnTo>
                  <a:pt x="32034" y="36461"/>
                </a:lnTo>
                <a:lnTo>
                  <a:pt x="31715" y="36971"/>
                </a:lnTo>
                <a:cubicBezTo>
                  <a:pt x="31270" y="37608"/>
                  <a:pt x="30951" y="38372"/>
                  <a:pt x="30760" y="39136"/>
                </a:cubicBezTo>
                <a:cubicBezTo>
                  <a:pt x="30760" y="39009"/>
                  <a:pt x="30696" y="39009"/>
                  <a:pt x="30760" y="38881"/>
                </a:cubicBezTo>
                <a:lnTo>
                  <a:pt x="30760" y="38881"/>
                </a:lnTo>
                <a:cubicBezTo>
                  <a:pt x="30505" y="39136"/>
                  <a:pt x="30442" y="40028"/>
                  <a:pt x="30569" y="40028"/>
                </a:cubicBezTo>
                <a:cubicBezTo>
                  <a:pt x="30544" y="40130"/>
                  <a:pt x="30518" y="40150"/>
                  <a:pt x="30489" y="40150"/>
                </a:cubicBezTo>
                <a:cubicBezTo>
                  <a:pt x="30469" y="40150"/>
                  <a:pt x="30447" y="40141"/>
                  <a:pt x="30423" y="40141"/>
                </a:cubicBezTo>
                <a:cubicBezTo>
                  <a:pt x="30392" y="40141"/>
                  <a:pt x="30357" y="40155"/>
                  <a:pt x="30314" y="40219"/>
                </a:cubicBezTo>
                <a:cubicBezTo>
                  <a:pt x="30187" y="40537"/>
                  <a:pt x="30314" y="40983"/>
                  <a:pt x="30187" y="41174"/>
                </a:cubicBezTo>
                <a:lnTo>
                  <a:pt x="30187" y="41047"/>
                </a:lnTo>
                <a:cubicBezTo>
                  <a:pt x="30187" y="41222"/>
                  <a:pt x="30080" y="41826"/>
                  <a:pt x="30160" y="41826"/>
                </a:cubicBezTo>
                <a:cubicBezTo>
                  <a:pt x="30168" y="41826"/>
                  <a:pt x="30176" y="41821"/>
                  <a:pt x="30187" y="41811"/>
                </a:cubicBezTo>
                <a:lnTo>
                  <a:pt x="30187" y="41811"/>
                </a:lnTo>
                <a:cubicBezTo>
                  <a:pt x="30060" y="42384"/>
                  <a:pt x="30187" y="42893"/>
                  <a:pt x="29996" y="43276"/>
                </a:cubicBezTo>
                <a:cubicBezTo>
                  <a:pt x="30187" y="43594"/>
                  <a:pt x="29869" y="44231"/>
                  <a:pt x="30123" y="44358"/>
                </a:cubicBezTo>
                <a:cubicBezTo>
                  <a:pt x="30116" y="44356"/>
                  <a:pt x="30108" y="44355"/>
                  <a:pt x="30101" y="44355"/>
                </a:cubicBezTo>
                <a:cubicBezTo>
                  <a:pt x="29869" y="44355"/>
                  <a:pt x="29872" y="45323"/>
                  <a:pt x="29996" y="45632"/>
                </a:cubicBezTo>
                <a:cubicBezTo>
                  <a:pt x="29988" y="45616"/>
                  <a:pt x="29980" y="45609"/>
                  <a:pt x="29971" y="45609"/>
                </a:cubicBezTo>
                <a:cubicBezTo>
                  <a:pt x="29927" y="45609"/>
                  <a:pt x="29883" y="45808"/>
                  <a:pt x="29839" y="45808"/>
                </a:cubicBezTo>
                <a:cubicBezTo>
                  <a:pt x="29828" y="45808"/>
                  <a:pt x="29816" y="45794"/>
                  <a:pt x="29805" y="45759"/>
                </a:cubicBezTo>
                <a:lnTo>
                  <a:pt x="29805" y="45759"/>
                </a:lnTo>
                <a:cubicBezTo>
                  <a:pt x="29805" y="46167"/>
                  <a:pt x="29805" y="46468"/>
                  <a:pt x="29902" y="46468"/>
                </a:cubicBezTo>
                <a:cubicBezTo>
                  <a:pt x="29911" y="46468"/>
                  <a:pt x="29921" y="46465"/>
                  <a:pt x="29932" y="46460"/>
                </a:cubicBezTo>
                <a:lnTo>
                  <a:pt x="29932" y="46460"/>
                </a:lnTo>
                <a:cubicBezTo>
                  <a:pt x="29614" y="47160"/>
                  <a:pt x="30187" y="47924"/>
                  <a:pt x="29741" y="48307"/>
                </a:cubicBezTo>
                <a:cubicBezTo>
                  <a:pt x="29869" y="49389"/>
                  <a:pt x="29932" y="50472"/>
                  <a:pt x="29869" y="51554"/>
                </a:cubicBezTo>
                <a:cubicBezTo>
                  <a:pt x="29614" y="51491"/>
                  <a:pt x="29932" y="50408"/>
                  <a:pt x="29677" y="50408"/>
                </a:cubicBezTo>
                <a:cubicBezTo>
                  <a:pt x="29741" y="51236"/>
                  <a:pt x="29741" y="52128"/>
                  <a:pt x="29677" y="52892"/>
                </a:cubicBezTo>
                <a:cubicBezTo>
                  <a:pt x="29646" y="52954"/>
                  <a:pt x="29623" y="52978"/>
                  <a:pt x="29605" y="52978"/>
                </a:cubicBezTo>
                <a:cubicBezTo>
                  <a:pt x="29550" y="52978"/>
                  <a:pt x="29550" y="52749"/>
                  <a:pt x="29550" y="52701"/>
                </a:cubicBezTo>
                <a:cubicBezTo>
                  <a:pt x="29550" y="53656"/>
                  <a:pt x="29168" y="54484"/>
                  <a:pt x="29104" y="55376"/>
                </a:cubicBezTo>
                <a:cubicBezTo>
                  <a:pt x="29127" y="55358"/>
                  <a:pt x="29148" y="55350"/>
                  <a:pt x="29166" y="55350"/>
                </a:cubicBezTo>
                <a:cubicBezTo>
                  <a:pt x="29343" y="55350"/>
                  <a:pt x="29304" y="56097"/>
                  <a:pt x="29354" y="56196"/>
                </a:cubicBezTo>
                <a:lnTo>
                  <a:pt x="29354" y="56196"/>
                </a:lnTo>
                <a:cubicBezTo>
                  <a:pt x="29318" y="56145"/>
                  <a:pt x="29286" y="56124"/>
                  <a:pt x="29257" y="56124"/>
                </a:cubicBezTo>
                <a:cubicBezTo>
                  <a:pt x="29123" y="56124"/>
                  <a:pt x="29041" y="56558"/>
                  <a:pt x="28891" y="56558"/>
                </a:cubicBezTo>
                <a:cubicBezTo>
                  <a:pt x="28843" y="56558"/>
                  <a:pt x="28788" y="56513"/>
                  <a:pt x="28722" y="56394"/>
                </a:cubicBezTo>
                <a:lnTo>
                  <a:pt x="28722" y="56394"/>
                </a:lnTo>
                <a:cubicBezTo>
                  <a:pt x="28722" y="56522"/>
                  <a:pt x="28722" y="56649"/>
                  <a:pt x="28786" y="56649"/>
                </a:cubicBezTo>
                <a:cubicBezTo>
                  <a:pt x="28751" y="56719"/>
                  <a:pt x="28716" y="56770"/>
                  <a:pt x="28692" y="56770"/>
                </a:cubicBezTo>
                <a:cubicBezTo>
                  <a:pt x="28672" y="56770"/>
                  <a:pt x="28659" y="56735"/>
                  <a:pt x="28659" y="56649"/>
                </a:cubicBezTo>
                <a:lnTo>
                  <a:pt x="28659" y="56649"/>
                </a:lnTo>
                <a:cubicBezTo>
                  <a:pt x="28531" y="57222"/>
                  <a:pt x="28722" y="57095"/>
                  <a:pt x="28531" y="57604"/>
                </a:cubicBezTo>
                <a:cubicBezTo>
                  <a:pt x="28467" y="57604"/>
                  <a:pt x="28531" y="57477"/>
                  <a:pt x="28467" y="57413"/>
                </a:cubicBezTo>
                <a:cubicBezTo>
                  <a:pt x="28467" y="57732"/>
                  <a:pt x="28340" y="58050"/>
                  <a:pt x="28213" y="58369"/>
                </a:cubicBezTo>
                <a:cubicBezTo>
                  <a:pt x="28213" y="58369"/>
                  <a:pt x="28195" y="58369"/>
                  <a:pt x="28179" y="58362"/>
                </a:cubicBezTo>
                <a:lnTo>
                  <a:pt x="28179" y="58362"/>
                </a:lnTo>
                <a:cubicBezTo>
                  <a:pt x="27992" y="59022"/>
                  <a:pt x="27741" y="59679"/>
                  <a:pt x="27321" y="60279"/>
                </a:cubicBezTo>
                <a:cubicBezTo>
                  <a:pt x="27307" y="60209"/>
                  <a:pt x="27290" y="60182"/>
                  <a:pt x="27270" y="60182"/>
                </a:cubicBezTo>
                <a:cubicBezTo>
                  <a:pt x="27203" y="60182"/>
                  <a:pt x="27103" y="60475"/>
                  <a:pt x="26969" y="60475"/>
                </a:cubicBezTo>
                <a:cubicBezTo>
                  <a:pt x="26959" y="60475"/>
                  <a:pt x="26949" y="60474"/>
                  <a:pt x="26939" y="60470"/>
                </a:cubicBezTo>
                <a:lnTo>
                  <a:pt x="26684" y="60852"/>
                </a:lnTo>
                <a:lnTo>
                  <a:pt x="26684" y="60852"/>
                </a:lnTo>
                <a:lnTo>
                  <a:pt x="26875" y="60789"/>
                </a:lnTo>
                <a:lnTo>
                  <a:pt x="26875" y="60789"/>
                </a:lnTo>
                <a:cubicBezTo>
                  <a:pt x="26684" y="61107"/>
                  <a:pt x="26621" y="61489"/>
                  <a:pt x="26302" y="61744"/>
                </a:cubicBezTo>
                <a:lnTo>
                  <a:pt x="26430" y="61425"/>
                </a:lnTo>
                <a:lnTo>
                  <a:pt x="26430" y="61425"/>
                </a:lnTo>
                <a:cubicBezTo>
                  <a:pt x="26302" y="61680"/>
                  <a:pt x="26175" y="61871"/>
                  <a:pt x="26047" y="62062"/>
                </a:cubicBezTo>
                <a:cubicBezTo>
                  <a:pt x="26111" y="61999"/>
                  <a:pt x="26239" y="61871"/>
                  <a:pt x="26366" y="61808"/>
                </a:cubicBezTo>
                <a:lnTo>
                  <a:pt x="26366" y="61808"/>
                </a:lnTo>
                <a:cubicBezTo>
                  <a:pt x="26175" y="62190"/>
                  <a:pt x="26621" y="61935"/>
                  <a:pt x="26239" y="62317"/>
                </a:cubicBezTo>
                <a:cubicBezTo>
                  <a:pt x="26239" y="62312"/>
                  <a:pt x="26237" y="62310"/>
                  <a:pt x="26233" y="62310"/>
                </a:cubicBezTo>
                <a:cubicBezTo>
                  <a:pt x="26191" y="62310"/>
                  <a:pt x="25906" y="62645"/>
                  <a:pt x="25729" y="62763"/>
                </a:cubicBezTo>
                <a:cubicBezTo>
                  <a:pt x="25665" y="62954"/>
                  <a:pt x="25474" y="63209"/>
                  <a:pt x="25283" y="63336"/>
                </a:cubicBezTo>
                <a:cubicBezTo>
                  <a:pt x="25220" y="63336"/>
                  <a:pt x="25156" y="63145"/>
                  <a:pt x="25092" y="63145"/>
                </a:cubicBezTo>
                <a:cubicBezTo>
                  <a:pt x="25092" y="63463"/>
                  <a:pt x="24455" y="63909"/>
                  <a:pt x="24455" y="64228"/>
                </a:cubicBezTo>
                <a:cubicBezTo>
                  <a:pt x="24455" y="64100"/>
                  <a:pt x="24392" y="64037"/>
                  <a:pt x="24328" y="64037"/>
                </a:cubicBezTo>
                <a:lnTo>
                  <a:pt x="24328" y="64228"/>
                </a:lnTo>
                <a:cubicBezTo>
                  <a:pt x="24264" y="64291"/>
                  <a:pt x="24217" y="64323"/>
                  <a:pt x="24177" y="64323"/>
                </a:cubicBezTo>
                <a:cubicBezTo>
                  <a:pt x="24137" y="64323"/>
                  <a:pt x="24105" y="64291"/>
                  <a:pt x="24073" y="64228"/>
                </a:cubicBezTo>
                <a:lnTo>
                  <a:pt x="24073" y="64228"/>
                </a:lnTo>
                <a:cubicBezTo>
                  <a:pt x="23691" y="64673"/>
                  <a:pt x="24455" y="64355"/>
                  <a:pt x="23882" y="64737"/>
                </a:cubicBezTo>
                <a:lnTo>
                  <a:pt x="23946" y="64610"/>
                </a:lnTo>
                <a:lnTo>
                  <a:pt x="23946" y="64610"/>
                </a:lnTo>
                <a:cubicBezTo>
                  <a:pt x="23373" y="64992"/>
                  <a:pt x="22991" y="65565"/>
                  <a:pt x="22418" y="65883"/>
                </a:cubicBezTo>
                <a:cubicBezTo>
                  <a:pt x="22163" y="65820"/>
                  <a:pt x="22863" y="65501"/>
                  <a:pt x="22545" y="65501"/>
                </a:cubicBezTo>
                <a:lnTo>
                  <a:pt x="21526" y="66456"/>
                </a:lnTo>
                <a:cubicBezTo>
                  <a:pt x="21208" y="66775"/>
                  <a:pt x="20825" y="67030"/>
                  <a:pt x="20443" y="67221"/>
                </a:cubicBezTo>
                <a:lnTo>
                  <a:pt x="20571" y="67157"/>
                </a:lnTo>
                <a:lnTo>
                  <a:pt x="20571" y="67157"/>
                </a:lnTo>
                <a:cubicBezTo>
                  <a:pt x="20631" y="67459"/>
                  <a:pt x="20006" y="67360"/>
                  <a:pt x="19669" y="67674"/>
                </a:cubicBezTo>
                <a:lnTo>
                  <a:pt x="19669" y="67674"/>
                </a:lnTo>
                <a:cubicBezTo>
                  <a:pt x="19687" y="67611"/>
                  <a:pt x="19615" y="67539"/>
                  <a:pt x="19615" y="67539"/>
                </a:cubicBezTo>
                <a:cubicBezTo>
                  <a:pt x="19042" y="67921"/>
                  <a:pt x="18405" y="68303"/>
                  <a:pt x="17832" y="68685"/>
                </a:cubicBezTo>
                <a:lnTo>
                  <a:pt x="17896" y="68558"/>
                </a:lnTo>
                <a:lnTo>
                  <a:pt x="17896" y="68558"/>
                </a:lnTo>
                <a:cubicBezTo>
                  <a:pt x="17514" y="68685"/>
                  <a:pt x="17004" y="68940"/>
                  <a:pt x="16622" y="69068"/>
                </a:cubicBezTo>
                <a:cubicBezTo>
                  <a:pt x="16559" y="69131"/>
                  <a:pt x="16368" y="69259"/>
                  <a:pt x="16559" y="69259"/>
                </a:cubicBezTo>
                <a:cubicBezTo>
                  <a:pt x="15985" y="69322"/>
                  <a:pt x="15412" y="69513"/>
                  <a:pt x="14903" y="69768"/>
                </a:cubicBezTo>
                <a:cubicBezTo>
                  <a:pt x="14393" y="70086"/>
                  <a:pt x="13884" y="70214"/>
                  <a:pt x="13311" y="70214"/>
                </a:cubicBezTo>
                <a:cubicBezTo>
                  <a:pt x="13420" y="70214"/>
                  <a:pt x="13529" y="70073"/>
                  <a:pt x="13518" y="70073"/>
                </a:cubicBezTo>
                <a:cubicBezTo>
                  <a:pt x="13516" y="70073"/>
                  <a:pt x="13511" y="70077"/>
                  <a:pt x="13502" y="70086"/>
                </a:cubicBezTo>
                <a:lnTo>
                  <a:pt x="12610" y="70341"/>
                </a:lnTo>
                <a:cubicBezTo>
                  <a:pt x="12738" y="70469"/>
                  <a:pt x="12738" y="70405"/>
                  <a:pt x="12992" y="70469"/>
                </a:cubicBezTo>
                <a:cubicBezTo>
                  <a:pt x="12801" y="70596"/>
                  <a:pt x="12610" y="70723"/>
                  <a:pt x="12419" y="70787"/>
                </a:cubicBezTo>
                <a:cubicBezTo>
                  <a:pt x="12801" y="70596"/>
                  <a:pt x="12355" y="70532"/>
                  <a:pt x="12164" y="70532"/>
                </a:cubicBezTo>
                <a:cubicBezTo>
                  <a:pt x="12228" y="70532"/>
                  <a:pt x="12164" y="70596"/>
                  <a:pt x="12164" y="70660"/>
                </a:cubicBezTo>
                <a:cubicBezTo>
                  <a:pt x="12073" y="70625"/>
                  <a:pt x="12015" y="70612"/>
                  <a:pt x="11976" y="70612"/>
                </a:cubicBezTo>
                <a:cubicBezTo>
                  <a:pt x="11815" y="70612"/>
                  <a:pt x="12012" y="70857"/>
                  <a:pt x="11642" y="70857"/>
                </a:cubicBezTo>
                <a:cubicBezTo>
                  <a:pt x="11608" y="70857"/>
                  <a:pt x="11571" y="70855"/>
                  <a:pt x="11528" y="70851"/>
                </a:cubicBezTo>
                <a:lnTo>
                  <a:pt x="11528" y="70787"/>
                </a:lnTo>
                <a:cubicBezTo>
                  <a:pt x="11273" y="70914"/>
                  <a:pt x="11082" y="70978"/>
                  <a:pt x="10827" y="71042"/>
                </a:cubicBezTo>
                <a:cubicBezTo>
                  <a:pt x="10700" y="70914"/>
                  <a:pt x="11018" y="70914"/>
                  <a:pt x="11018" y="70787"/>
                </a:cubicBezTo>
                <a:lnTo>
                  <a:pt x="11018" y="70787"/>
                </a:lnTo>
                <a:cubicBezTo>
                  <a:pt x="10745" y="70842"/>
                  <a:pt x="10471" y="71131"/>
                  <a:pt x="10157" y="71131"/>
                </a:cubicBezTo>
                <a:cubicBezTo>
                  <a:pt x="10106" y="71131"/>
                  <a:pt x="10053" y="71123"/>
                  <a:pt x="9999" y="71105"/>
                </a:cubicBezTo>
                <a:cubicBezTo>
                  <a:pt x="10190" y="71042"/>
                  <a:pt x="10381" y="70978"/>
                  <a:pt x="10572" y="70914"/>
                </a:cubicBezTo>
                <a:cubicBezTo>
                  <a:pt x="10445" y="70883"/>
                  <a:pt x="10333" y="70867"/>
                  <a:pt x="10222" y="70867"/>
                </a:cubicBezTo>
                <a:cubicBezTo>
                  <a:pt x="10111" y="70867"/>
                  <a:pt x="9999" y="70883"/>
                  <a:pt x="9872" y="70914"/>
                </a:cubicBezTo>
                <a:lnTo>
                  <a:pt x="9426" y="70914"/>
                </a:lnTo>
                <a:cubicBezTo>
                  <a:pt x="8980" y="71360"/>
                  <a:pt x="8534" y="71105"/>
                  <a:pt x="7898" y="71360"/>
                </a:cubicBezTo>
                <a:cubicBezTo>
                  <a:pt x="8471" y="71105"/>
                  <a:pt x="8025" y="71233"/>
                  <a:pt x="8025" y="71042"/>
                </a:cubicBezTo>
                <a:cubicBezTo>
                  <a:pt x="7898" y="70978"/>
                  <a:pt x="7643" y="70914"/>
                  <a:pt x="7707" y="70851"/>
                </a:cubicBezTo>
                <a:lnTo>
                  <a:pt x="7707" y="70851"/>
                </a:lnTo>
                <a:cubicBezTo>
                  <a:pt x="7627" y="70910"/>
                  <a:pt x="7548" y="70926"/>
                  <a:pt x="7465" y="70926"/>
                </a:cubicBezTo>
                <a:cubicBezTo>
                  <a:pt x="7364" y="70926"/>
                  <a:pt x="7257" y="70902"/>
                  <a:pt x="7138" y="70902"/>
                </a:cubicBezTo>
                <a:cubicBezTo>
                  <a:pt x="7040" y="70902"/>
                  <a:pt x="6934" y="70919"/>
                  <a:pt x="6815" y="70978"/>
                </a:cubicBezTo>
                <a:cubicBezTo>
                  <a:pt x="6815" y="70978"/>
                  <a:pt x="6497" y="70978"/>
                  <a:pt x="6560" y="70851"/>
                </a:cubicBezTo>
                <a:lnTo>
                  <a:pt x="6560" y="70851"/>
                </a:lnTo>
                <a:cubicBezTo>
                  <a:pt x="6178" y="70914"/>
                  <a:pt x="6688" y="70978"/>
                  <a:pt x="6624" y="71042"/>
                </a:cubicBezTo>
                <a:cubicBezTo>
                  <a:pt x="6517" y="71077"/>
                  <a:pt x="6403" y="71091"/>
                  <a:pt x="6284" y="71091"/>
                </a:cubicBezTo>
                <a:cubicBezTo>
                  <a:pt x="5913" y="71091"/>
                  <a:pt x="5486" y="70961"/>
                  <a:pt x="5028" y="70961"/>
                </a:cubicBezTo>
                <a:cubicBezTo>
                  <a:pt x="4843" y="70961"/>
                  <a:pt x="4652" y="70982"/>
                  <a:pt x="4459" y="71042"/>
                </a:cubicBezTo>
                <a:cubicBezTo>
                  <a:pt x="3694" y="71105"/>
                  <a:pt x="3567" y="71233"/>
                  <a:pt x="2867" y="71296"/>
                </a:cubicBezTo>
                <a:cubicBezTo>
                  <a:pt x="2612" y="71169"/>
                  <a:pt x="3058" y="71105"/>
                  <a:pt x="3058" y="71105"/>
                </a:cubicBezTo>
                <a:cubicBezTo>
                  <a:pt x="2739" y="70978"/>
                  <a:pt x="2421" y="70914"/>
                  <a:pt x="2102" y="70914"/>
                </a:cubicBezTo>
                <a:cubicBezTo>
                  <a:pt x="2166" y="70914"/>
                  <a:pt x="2102" y="70851"/>
                  <a:pt x="2039" y="70787"/>
                </a:cubicBezTo>
                <a:cubicBezTo>
                  <a:pt x="1870" y="70787"/>
                  <a:pt x="1808" y="70823"/>
                  <a:pt x="1741" y="70837"/>
                </a:cubicBezTo>
                <a:lnTo>
                  <a:pt x="1741" y="70837"/>
                </a:lnTo>
                <a:cubicBezTo>
                  <a:pt x="1802" y="70839"/>
                  <a:pt x="1859" y="70843"/>
                  <a:pt x="1911" y="70851"/>
                </a:cubicBezTo>
                <a:lnTo>
                  <a:pt x="1657" y="71105"/>
                </a:lnTo>
                <a:lnTo>
                  <a:pt x="2230" y="70978"/>
                </a:lnTo>
                <a:lnTo>
                  <a:pt x="2230" y="70978"/>
                </a:lnTo>
                <a:cubicBezTo>
                  <a:pt x="2293" y="71042"/>
                  <a:pt x="2357" y="71169"/>
                  <a:pt x="2102" y="71169"/>
                </a:cubicBezTo>
                <a:cubicBezTo>
                  <a:pt x="2262" y="71265"/>
                  <a:pt x="2341" y="71265"/>
                  <a:pt x="2413" y="71265"/>
                </a:cubicBezTo>
                <a:cubicBezTo>
                  <a:pt x="2484" y="71265"/>
                  <a:pt x="2548" y="71265"/>
                  <a:pt x="2675" y="71360"/>
                </a:cubicBezTo>
                <a:lnTo>
                  <a:pt x="3058" y="71360"/>
                </a:lnTo>
                <a:cubicBezTo>
                  <a:pt x="3003" y="71360"/>
                  <a:pt x="3042" y="71501"/>
                  <a:pt x="2934" y="71501"/>
                </a:cubicBezTo>
                <a:cubicBezTo>
                  <a:pt x="2922" y="71501"/>
                  <a:pt x="2908" y="71499"/>
                  <a:pt x="2891" y="71495"/>
                </a:cubicBezTo>
                <a:lnTo>
                  <a:pt x="2891" y="71495"/>
                </a:lnTo>
                <a:cubicBezTo>
                  <a:pt x="3046" y="71538"/>
                  <a:pt x="3185" y="71552"/>
                  <a:pt x="3310" y="71552"/>
                </a:cubicBezTo>
                <a:cubicBezTo>
                  <a:pt x="3527" y="71552"/>
                  <a:pt x="3700" y="71511"/>
                  <a:pt x="3835" y="71511"/>
                </a:cubicBezTo>
                <a:cubicBezTo>
                  <a:pt x="3936" y="71511"/>
                  <a:pt x="4016" y="71534"/>
                  <a:pt x="4077" y="71615"/>
                </a:cubicBezTo>
                <a:cubicBezTo>
                  <a:pt x="4904" y="71615"/>
                  <a:pt x="4140" y="71424"/>
                  <a:pt x="4777" y="71233"/>
                </a:cubicBezTo>
                <a:lnTo>
                  <a:pt x="4777" y="71233"/>
                </a:lnTo>
                <a:lnTo>
                  <a:pt x="5223" y="71742"/>
                </a:lnTo>
                <a:lnTo>
                  <a:pt x="5287" y="71551"/>
                </a:lnTo>
                <a:cubicBezTo>
                  <a:pt x="5350" y="71551"/>
                  <a:pt x="5541" y="71551"/>
                  <a:pt x="5541" y="71615"/>
                </a:cubicBezTo>
                <a:cubicBezTo>
                  <a:pt x="5860" y="71551"/>
                  <a:pt x="5478" y="71551"/>
                  <a:pt x="5669" y="71424"/>
                </a:cubicBezTo>
                <a:lnTo>
                  <a:pt x="5669" y="71424"/>
                </a:lnTo>
                <a:cubicBezTo>
                  <a:pt x="5812" y="71495"/>
                  <a:pt x="6009" y="71504"/>
                  <a:pt x="6206" y="71504"/>
                </a:cubicBezTo>
                <a:cubicBezTo>
                  <a:pt x="6272" y="71504"/>
                  <a:pt x="6337" y="71503"/>
                  <a:pt x="6401" y="71503"/>
                </a:cubicBezTo>
                <a:cubicBezTo>
                  <a:pt x="6656" y="71503"/>
                  <a:pt x="6879" y="71519"/>
                  <a:pt x="6942" y="71679"/>
                </a:cubicBezTo>
                <a:cubicBezTo>
                  <a:pt x="7070" y="71488"/>
                  <a:pt x="6497" y="71551"/>
                  <a:pt x="6942" y="71424"/>
                </a:cubicBezTo>
                <a:lnTo>
                  <a:pt x="6942" y="71424"/>
                </a:lnTo>
                <a:cubicBezTo>
                  <a:pt x="6982" y="71523"/>
                  <a:pt x="7046" y="71554"/>
                  <a:pt x="7127" y="71554"/>
                </a:cubicBezTo>
                <a:cubicBezTo>
                  <a:pt x="7267" y="71554"/>
                  <a:pt x="7458" y="71461"/>
                  <a:pt x="7660" y="71461"/>
                </a:cubicBezTo>
                <a:cubicBezTo>
                  <a:pt x="7717" y="71461"/>
                  <a:pt x="7776" y="71468"/>
                  <a:pt x="7834" y="71488"/>
                </a:cubicBezTo>
                <a:cubicBezTo>
                  <a:pt x="7707" y="71679"/>
                  <a:pt x="7324" y="71615"/>
                  <a:pt x="7770" y="71742"/>
                </a:cubicBezTo>
                <a:cubicBezTo>
                  <a:pt x="7830" y="71643"/>
                  <a:pt x="7926" y="71612"/>
                  <a:pt x="8040" y="71612"/>
                </a:cubicBezTo>
                <a:cubicBezTo>
                  <a:pt x="8237" y="71612"/>
                  <a:pt x="8487" y="71706"/>
                  <a:pt x="8691" y="71706"/>
                </a:cubicBezTo>
                <a:cubicBezTo>
                  <a:pt x="8750" y="71706"/>
                  <a:pt x="8804" y="71698"/>
                  <a:pt x="8853" y="71679"/>
                </a:cubicBezTo>
                <a:cubicBezTo>
                  <a:pt x="8853" y="71424"/>
                  <a:pt x="9553" y="71488"/>
                  <a:pt x="10063" y="71360"/>
                </a:cubicBezTo>
                <a:cubicBezTo>
                  <a:pt x="10212" y="71379"/>
                  <a:pt x="10367" y="71387"/>
                  <a:pt x="10524" y="71387"/>
                </a:cubicBezTo>
                <a:cubicBezTo>
                  <a:pt x="10903" y="71387"/>
                  <a:pt x="11295" y="71341"/>
                  <a:pt x="11655" y="71296"/>
                </a:cubicBezTo>
                <a:cubicBezTo>
                  <a:pt x="11719" y="71105"/>
                  <a:pt x="12228" y="71042"/>
                  <a:pt x="12610" y="70914"/>
                </a:cubicBezTo>
                <a:lnTo>
                  <a:pt x="12610" y="70914"/>
                </a:lnTo>
                <a:cubicBezTo>
                  <a:pt x="12610" y="71042"/>
                  <a:pt x="12610" y="71105"/>
                  <a:pt x="12355" y="71233"/>
                </a:cubicBezTo>
                <a:lnTo>
                  <a:pt x="12738" y="71105"/>
                </a:lnTo>
                <a:cubicBezTo>
                  <a:pt x="12801" y="70978"/>
                  <a:pt x="12992" y="70914"/>
                  <a:pt x="13120" y="70914"/>
                </a:cubicBezTo>
                <a:lnTo>
                  <a:pt x="13056" y="71042"/>
                </a:lnTo>
                <a:cubicBezTo>
                  <a:pt x="13565" y="70851"/>
                  <a:pt x="14075" y="70660"/>
                  <a:pt x="14584" y="70596"/>
                </a:cubicBezTo>
                <a:cubicBezTo>
                  <a:pt x="14584" y="70405"/>
                  <a:pt x="14011" y="70341"/>
                  <a:pt x="14584" y="70023"/>
                </a:cubicBezTo>
                <a:cubicBezTo>
                  <a:pt x="14639" y="70077"/>
                  <a:pt x="14694" y="70179"/>
                  <a:pt x="14628" y="70247"/>
                </a:cubicBezTo>
                <a:lnTo>
                  <a:pt x="14628" y="70247"/>
                </a:lnTo>
                <a:cubicBezTo>
                  <a:pt x="14695" y="70211"/>
                  <a:pt x="14788" y="70201"/>
                  <a:pt x="14839" y="70150"/>
                </a:cubicBezTo>
                <a:lnTo>
                  <a:pt x="14839" y="70150"/>
                </a:lnTo>
                <a:lnTo>
                  <a:pt x="14648" y="70405"/>
                </a:lnTo>
                <a:cubicBezTo>
                  <a:pt x="14966" y="70405"/>
                  <a:pt x="14775" y="70214"/>
                  <a:pt x="14966" y="70150"/>
                </a:cubicBezTo>
                <a:cubicBezTo>
                  <a:pt x="14966" y="70214"/>
                  <a:pt x="15014" y="70214"/>
                  <a:pt x="15062" y="70214"/>
                </a:cubicBezTo>
                <a:cubicBezTo>
                  <a:pt x="15110" y="70214"/>
                  <a:pt x="15158" y="70214"/>
                  <a:pt x="15158" y="70278"/>
                </a:cubicBezTo>
                <a:cubicBezTo>
                  <a:pt x="15158" y="70341"/>
                  <a:pt x="15110" y="70341"/>
                  <a:pt x="15054" y="70341"/>
                </a:cubicBezTo>
                <a:cubicBezTo>
                  <a:pt x="14998" y="70341"/>
                  <a:pt x="14935" y="70341"/>
                  <a:pt x="14903" y="70405"/>
                </a:cubicBezTo>
                <a:cubicBezTo>
                  <a:pt x="14998" y="70373"/>
                  <a:pt x="15110" y="70357"/>
                  <a:pt x="15229" y="70357"/>
                </a:cubicBezTo>
                <a:cubicBezTo>
                  <a:pt x="15349" y="70357"/>
                  <a:pt x="15476" y="70373"/>
                  <a:pt x="15603" y="70405"/>
                </a:cubicBezTo>
                <a:cubicBezTo>
                  <a:pt x="15540" y="70341"/>
                  <a:pt x="15540" y="70214"/>
                  <a:pt x="15731" y="70150"/>
                </a:cubicBezTo>
                <a:cubicBezTo>
                  <a:pt x="15852" y="70098"/>
                  <a:pt x="15922" y="70079"/>
                  <a:pt x="15964" y="70079"/>
                </a:cubicBezTo>
                <a:cubicBezTo>
                  <a:pt x="16075" y="70079"/>
                  <a:pt x="15991" y="70214"/>
                  <a:pt x="16176" y="70214"/>
                </a:cubicBezTo>
                <a:cubicBezTo>
                  <a:pt x="16304" y="70086"/>
                  <a:pt x="16622" y="70023"/>
                  <a:pt x="16559" y="69895"/>
                </a:cubicBezTo>
                <a:cubicBezTo>
                  <a:pt x="16590" y="69864"/>
                  <a:pt x="16622" y="69848"/>
                  <a:pt x="16662" y="69848"/>
                </a:cubicBezTo>
                <a:cubicBezTo>
                  <a:pt x="16702" y="69848"/>
                  <a:pt x="16750" y="69864"/>
                  <a:pt x="16813" y="69895"/>
                </a:cubicBezTo>
                <a:cubicBezTo>
                  <a:pt x="17004" y="69704"/>
                  <a:pt x="17832" y="69386"/>
                  <a:pt x="17514" y="69322"/>
                </a:cubicBezTo>
                <a:lnTo>
                  <a:pt x="17450" y="69322"/>
                </a:lnTo>
                <a:cubicBezTo>
                  <a:pt x="18151" y="68876"/>
                  <a:pt x="19042" y="68685"/>
                  <a:pt x="19679" y="68240"/>
                </a:cubicBezTo>
                <a:lnTo>
                  <a:pt x="19679" y="68303"/>
                </a:lnTo>
                <a:cubicBezTo>
                  <a:pt x="20061" y="68049"/>
                  <a:pt x="20443" y="67730"/>
                  <a:pt x="20825" y="67412"/>
                </a:cubicBezTo>
                <a:cubicBezTo>
                  <a:pt x="20889" y="67380"/>
                  <a:pt x="20969" y="67364"/>
                  <a:pt x="21032" y="67364"/>
                </a:cubicBezTo>
                <a:cubicBezTo>
                  <a:pt x="21096" y="67364"/>
                  <a:pt x="21144" y="67380"/>
                  <a:pt x="21144" y="67412"/>
                </a:cubicBezTo>
                <a:cubicBezTo>
                  <a:pt x="21399" y="67157"/>
                  <a:pt x="21653" y="66966"/>
                  <a:pt x="21972" y="66839"/>
                </a:cubicBezTo>
                <a:lnTo>
                  <a:pt x="21972" y="66839"/>
                </a:lnTo>
                <a:cubicBezTo>
                  <a:pt x="21844" y="66998"/>
                  <a:pt x="21876" y="66998"/>
                  <a:pt x="21884" y="66998"/>
                </a:cubicBezTo>
                <a:cubicBezTo>
                  <a:pt x="21892" y="66998"/>
                  <a:pt x="21876" y="66998"/>
                  <a:pt x="21653" y="67157"/>
                </a:cubicBezTo>
                <a:cubicBezTo>
                  <a:pt x="22099" y="66902"/>
                  <a:pt x="22226" y="66902"/>
                  <a:pt x="22545" y="66456"/>
                </a:cubicBezTo>
                <a:cubicBezTo>
                  <a:pt x="22545" y="66504"/>
                  <a:pt x="22573" y="66524"/>
                  <a:pt x="22617" y="66524"/>
                </a:cubicBezTo>
                <a:cubicBezTo>
                  <a:pt x="22748" y="66524"/>
                  <a:pt x="23023" y="66345"/>
                  <a:pt x="23118" y="66202"/>
                </a:cubicBezTo>
                <a:cubicBezTo>
                  <a:pt x="22991" y="66202"/>
                  <a:pt x="22927" y="66329"/>
                  <a:pt x="22800" y="66329"/>
                </a:cubicBezTo>
                <a:cubicBezTo>
                  <a:pt x="22991" y="66202"/>
                  <a:pt x="23118" y="66011"/>
                  <a:pt x="23373" y="65883"/>
                </a:cubicBezTo>
                <a:lnTo>
                  <a:pt x="23373" y="66138"/>
                </a:lnTo>
                <a:cubicBezTo>
                  <a:pt x="23755" y="65883"/>
                  <a:pt x="24073" y="65565"/>
                  <a:pt x="24328" y="65183"/>
                </a:cubicBezTo>
                <a:cubicBezTo>
                  <a:pt x="24519" y="64801"/>
                  <a:pt x="24838" y="64546"/>
                  <a:pt x="25220" y="64355"/>
                </a:cubicBezTo>
                <a:cubicBezTo>
                  <a:pt x="25232" y="64306"/>
                  <a:pt x="25223" y="64288"/>
                  <a:pt x="25201" y="64288"/>
                </a:cubicBezTo>
                <a:cubicBezTo>
                  <a:pt x="25135" y="64288"/>
                  <a:pt x="24951" y="64454"/>
                  <a:pt x="24870" y="64454"/>
                </a:cubicBezTo>
                <a:cubicBezTo>
                  <a:pt x="24838" y="64454"/>
                  <a:pt x="24823" y="64428"/>
                  <a:pt x="24838" y="64355"/>
                </a:cubicBezTo>
                <a:cubicBezTo>
                  <a:pt x="25156" y="64100"/>
                  <a:pt x="25665" y="63909"/>
                  <a:pt x="25793" y="63782"/>
                </a:cubicBezTo>
                <a:cubicBezTo>
                  <a:pt x="26239" y="63400"/>
                  <a:pt x="25920" y="63145"/>
                  <a:pt x="26430" y="62699"/>
                </a:cubicBezTo>
                <a:cubicBezTo>
                  <a:pt x="26302" y="62699"/>
                  <a:pt x="26111" y="62699"/>
                  <a:pt x="26366" y="62253"/>
                </a:cubicBezTo>
                <a:cubicBezTo>
                  <a:pt x="26477" y="62059"/>
                  <a:pt x="26600" y="61986"/>
                  <a:pt x="26693" y="61986"/>
                </a:cubicBezTo>
                <a:cubicBezTo>
                  <a:pt x="26813" y="61986"/>
                  <a:pt x="26884" y="62110"/>
                  <a:pt x="26812" y="62253"/>
                </a:cubicBezTo>
                <a:cubicBezTo>
                  <a:pt x="26748" y="62381"/>
                  <a:pt x="26684" y="62381"/>
                  <a:pt x="26684" y="62381"/>
                </a:cubicBezTo>
                <a:cubicBezTo>
                  <a:pt x="26635" y="62478"/>
                  <a:pt x="26549" y="62614"/>
                  <a:pt x="26598" y="62614"/>
                </a:cubicBezTo>
                <a:cubicBezTo>
                  <a:pt x="26613" y="62614"/>
                  <a:pt x="26640" y="62601"/>
                  <a:pt x="26684" y="62572"/>
                </a:cubicBezTo>
                <a:lnTo>
                  <a:pt x="26684" y="62508"/>
                </a:lnTo>
                <a:cubicBezTo>
                  <a:pt x="26849" y="62399"/>
                  <a:pt x="27107" y="61960"/>
                  <a:pt x="27217" y="61960"/>
                </a:cubicBezTo>
                <a:cubicBezTo>
                  <a:pt x="27235" y="61960"/>
                  <a:pt x="27249" y="61972"/>
                  <a:pt x="27257" y="61999"/>
                </a:cubicBezTo>
                <a:cubicBezTo>
                  <a:pt x="27314" y="61858"/>
                  <a:pt x="27320" y="61805"/>
                  <a:pt x="27294" y="61805"/>
                </a:cubicBezTo>
                <a:cubicBezTo>
                  <a:pt x="27260" y="61805"/>
                  <a:pt x="27173" y="61892"/>
                  <a:pt x="27066" y="61999"/>
                </a:cubicBezTo>
                <a:cubicBezTo>
                  <a:pt x="27385" y="61617"/>
                  <a:pt x="27703" y="61234"/>
                  <a:pt x="27958" y="60789"/>
                </a:cubicBezTo>
                <a:lnTo>
                  <a:pt x="27958" y="60789"/>
                </a:lnTo>
                <a:cubicBezTo>
                  <a:pt x="27926" y="60820"/>
                  <a:pt x="27878" y="60836"/>
                  <a:pt x="27847" y="60836"/>
                </a:cubicBezTo>
                <a:cubicBezTo>
                  <a:pt x="27815" y="60836"/>
                  <a:pt x="27799" y="60820"/>
                  <a:pt x="27831" y="60789"/>
                </a:cubicBezTo>
                <a:cubicBezTo>
                  <a:pt x="28340" y="60024"/>
                  <a:pt x="27894" y="60407"/>
                  <a:pt x="28149" y="59833"/>
                </a:cubicBezTo>
                <a:cubicBezTo>
                  <a:pt x="28208" y="59774"/>
                  <a:pt x="28250" y="59756"/>
                  <a:pt x="28282" y="59756"/>
                </a:cubicBezTo>
                <a:cubicBezTo>
                  <a:pt x="28332" y="59756"/>
                  <a:pt x="28358" y="59801"/>
                  <a:pt x="28387" y="59801"/>
                </a:cubicBezTo>
                <a:cubicBezTo>
                  <a:pt x="28418" y="59801"/>
                  <a:pt x="28454" y="59746"/>
                  <a:pt x="28531" y="59515"/>
                </a:cubicBezTo>
                <a:cubicBezTo>
                  <a:pt x="28611" y="59415"/>
                  <a:pt x="28660" y="59378"/>
                  <a:pt x="28689" y="59378"/>
                </a:cubicBezTo>
                <a:cubicBezTo>
                  <a:pt x="28752" y="59378"/>
                  <a:pt x="28722" y="59555"/>
                  <a:pt x="28722" y="59642"/>
                </a:cubicBezTo>
                <a:cubicBezTo>
                  <a:pt x="28912" y="59263"/>
                  <a:pt x="29102" y="58821"/>
                  <a:pt x="29416" y="58503"/>
                </a:cubicBezTo>
                <a:lnTo>
                  <a:pt x="29416" y="58503"/>
                </a:lnTo>
                <a:cubicBezTo>
                  <a:pt x="29437" y="58444"/>
                  <a:pt x="29462" y="58379"/>
                  <a:pt x="29486" y="58305"/>
                </a:cubicBezTo>
                <a:lnTo>
                  <a:pt x="29486" y="58305"/>
                </a:lnTo>
                <a:lnTo>
                  <a:pt x="29295" y="58432"/>
                </a:lnTo>
                <a:cubicBezTo>
                  <a:pt x="29359" y="58305"/>
                  <a:pt x="29423" y="58178"/>
                  <a:pt x="29486" y="58178"/>
                </a:cubicBezTo>
                <a:cubicBezTo>
                  <a:pt x="29486" y="57987"/>
                  <a:pt x="29232" y="58178"/>
                  <a:pt x="29232" y="57859"/>
                </a:cubicBezTo>
                <a:cubicBezTo>
                  <a:pt x="29423" y="57668"/>
                  <a:pt x="29423" y="57159"/>
                  <a:pt x="29614" y="57159"/>
                </a:cubicBezTo>
                <a:cubicBezTo>
                  <a:pt x="29504" y="57434"/>
                  <a:pt x="29524" y="57471"/>
                  <a:pt x="29568" y="57471"/>
                </a:cubicBezTo>
                <a:cubicBezTo>
                  <a:pt x="29584" y="57471"/>
                  <a:pt x="29604" y="57466"/>
                  <a:pt x="29621" y="57466"/>
                </a:cubicBezTo>
                <a:cubicBezTo>
                  <a:pt x="29664" y="57466"/>
                  <a:pt x="29691" y="57499"/>
                  <a:pt x="29614" y="57732"/>
                </a:cubicBezTo>
                <a:cubicBezTo>
                  <a:pt x="29677" y="57604"/>
                  <a:pt x="29677" y="57477"/>
                  <a:pt x="29741" y="57350"/>
                </a:cubicBezTo>
                <a:lnTo>
                  <a:pt x="29741" y="57413"/>
                </a:lnTo>
                <a:cubicBezTo>
                  <a:pt x="30123" y="56777"/>
                  <a:pt x="29677" y="57031"/>
                  <a:pt x="29869" y="56331"/>
                </a:cubicBezTo>
                <a:lnTo>
                  <a:pt x="29869" y="56331"/>
                </a:lnTo>
                <a:cubicBezTo>
                  <a:pt x="29883" y="56360"/>
                  <a:pt x="29905" y="56373"/>
                  <a:pt x="29930" y="56373"/>
                </a:cubicBezTo>
                <a:cubicBezTo>
                  <a:pt x="30011" y="56373"/>
                  <a:pt x="30123" y="56237"/>
                  <a:pt x="30123" y="56140"/>
                </a:cubicBezTo>
                <a:lnTo>
                  <a:pt x="30123" y="56140"/>
                </a:lnTo>
                <a:cubicBezTo>
                  <a:pt x="30102" y="56225"/>
                  <a:pt x="30074" y="56260"/>
                  <a:pt x="30045" y="56260"/>
                </a:cubicBezTo>
                <a:cubicBezTo>
                  <a:pt x="29989" y="56260"/>
                  <a:pt x="29932" y="56118"/>
                  <a:pt x="29932" y="55949"/>
                </a:cubicBezTo>
                <a:cubicBezTo>
                  <a:pt x="30102" y="55552"/>
                  <a:pt x="30020" y="55458"/>
                  <a:pt x="30045" y="55307"/>
                </a:cubicBezTo>
                <a:lnTo>
                  <a:pt x="30045" y="55307"/>
                </a:lnTo>
                <a:lnTo>
                  <a:pt x="29996" y="55503"/>
                </a:lnTo>
                <a:cubicBezTo>
                  <a:pt x="29932" y="55376"/>
                  <a:pt x="29996" y="55121"/>
                  <a:pt x="29996" y="54866"/>
                </a:cubicBezTo>
                <a:cubicBezTo>
                  <a:pt x="30053" y="54866"/>
                  <a:pt x="30008" y="55067"/>
                  <a:pt x="30043" y="55067"/>
                </a:cubicBezTo>
                <a:cubicBezTo>
                  <a:pt x="30047" y="55067"/>
                  <a:pt x="30053" y="55064"/>
                  <a:pt x="30060" y="55057"/>
                </a:cubicBezTo>
                <a:cubicBezTo>
                  <a:pt x="29932" y="54675"/>
                  <a:pt x="30378" y="54293"/>
                  <a:pt x="30378" y="53783"/>
                </a:cubicBezTo>
                <a:cubicBezTo>
                  <a:pt x="30410" y="53688"/>
                  <a:pt x="30458" y="53688"/>
                  <a:pt x="30505" y="53688"/>
                </a:cubicBezTo>
                <a:cubicBezTo>
                  <a:pt x="30553" y="53688"/>
                  <a:pt x="30601" y="53688"/>
                  <a:pt x="30633" y="53592"/>
                </a:cubicBezTo>
                <a:cubicBezTo>
                  <a:pt x="30569" y="53019"/>
                  <a:pt x="30887" y="53019"/>
                  <a:pt x="30824" y="52446"/>
                </a:cubicBezTo>
                <a:lnTo>
                  <a:pt x="30824" y="52446"/>
                </a:lnTo>
                <a:cubicBezTo>
                  <a:pt x="30772" y="52498"/>
                  <a:pt x="30741" y="52540"/>
                  <a:pt x="30718" y="52540"/>
                </a:cubicBezTo>
                <a:cubicBezTo>
                  <a:pt x="30686" y="52540"/>
                  <a:pt x="30670" y="52454"/>
                  <a:pt x="30633" y="52191"/>
                </a:cubicBezTo>
                <a:lnTo>
                  <a:pt x="30633" y="53147"/>
                </a:lnTo>
                <a:lnTo>
                  <a:pt x="30505" y="52510"/>
                </a:lnTo>
                <a:cubicBezTo>
                  <a:pt x="30442" y="52828"/>
                  <a:pt x="30505" y="53147"/>
                  <a:pt x="30442" y="53338"/>
                </a:cubicBezTo>
                <a:cubicBezTo>
                  <a:pt x="30404" y="53149"/>
                  <a:pt x="30411" y="53095"/>
                  <a:pt x="30383" y="53095"/>
                </a:cubicBezTo>
                <a:cubicBezTo>
                  <a:pt x="30364" y="53095"/>
                  <a:pt x="30329" y="53121"/>
                  <a:pt x="30251" y="53147"/>
                </a:cubicBezTo>
                <a:cubicBezTo>
                  <a:pt x="30569" y="52828"/>
                  <a:pt x="30251" y="52382"/>
                  <a:pt x="30442" y="52000"/>
                </a:cubicBezTo>
                <a:lnTo>
                  <a:pt x="30824" y="52000"/>
                </a:lnTo>
                <a:cubicBezTo>
                  <a:pt x="31015" y="51363"/>
                  <a:pt x="30760" y="50790"/>
                  <a:pt x="30887" y="49962"/>
                </a:cubicBezTo>
                <a:lnTo>
                  <a:pt x="30887" y="49962"/>
                </a:lnTo>
                <a:lnTo>
                  <a:pt x="30824" y="50217"/>
                </a:lnTo>
                <a:cubicBezTo>
                  <a:pt x="30696" y="50090"/>
                  <a:pt x="30824" y="49708"/>
                  <a:pt x="30824" y="49453"/>
                </a:cubicBezTo>
                <a:cubicBezTo>
                  <a:pt x="30951" y="49453"/>
                  <a:pt x="30951" y="49262"/>
                  <a:pt x="31079" y="49198"/>
                </a:cubicBezTo>
                <a:cubicBezTo>
                  <a:pt x="30951" y="49198"/>
                  <a:pt x="31079" y="48561"/>
                  <a:pt x="30887" y="48434"/>
                </a:cubicBezTo>
                <a:lnTo>
                  <a:pt x="31015" y="48052"/>
                </a:lnTo>
                <a:cubicBezTo>
                  <a:pt x="31079" y="47351"/>
                  <a:pt x="30696" y="47288"/>
                  <a:pt x="30760" y="46587"/>
                </a:cubicBezTo>
                <a:lnTo>
                  <a:pt x="30760" y="46587"/>
                </a:lnTo>
                <a:cubicBezTo>
                  <a:pt x="30887" y="46778"/>
                  <a:pt x="31015" y="46523"/>
                  <a:pt x="31079" y="46969"/>
                </a:cubicBezTo>
                <a:cubicBezTo>
                  <a:pt x="31079" y="46715"/>
                  <a:pt x="31079" y="46523"/>
                  <a:pt x="31015" y="46523"/>
                </a:cubicBezTo>
                <a:cubicBezTo>
                  <a:pt x="31079" y="46396"/>
                  <a:pt x="30887" y="45887"/>
                  <a:pt x="31015" y="45696"/>
                </a:cubicBezTo>
                <a:cubicBezTo>
                  <a:pt x="30951" y="45632"/>
                  <a:pt x="30824" y="45568"/>
                  <a:pt x="30887" y="45313"/>
                </a:cubicBezTo>
                <a:lnTo>
                  <a:pt x="30951" y="45313"/>
                </a:lnTo>
                <a:cubicBezTo>
                  <a:pt x="30903" y="45313"/>
                  <a:pt x="30856" y="45099"/>
                  <a:pt x="30781" y="45099"/>
                </a:cubicBezTo>
                <a:cubicBezTo>
                  <a:pt x="30764" y="45099"/>
                  <a:pt x="30746" y="45109"/>
                  <a:pt x="30727" y="45136"/>
                </a:cubicBezTo>
                <a:lnTo>
                  <a:pt x="30727" y="45136"/>
                </a:lnTo>
                <a:cubicBezTo>
                  <a:pt x="31125" y="44426"/>
                  <a:pt x="30769" y="43200"/>
                  <a:pt x="31142" y="42702"/>
                </a:cubicBezTo>
                <a:cubicBezTo>
                  <a:pt x="31206" y="42193"/>
                  <a:pt x="31206" y="41683"/>
                  <a:pt x="31270" y="41174"/>
                </a:cubicBezTo>
                <a:cubicBezTo>
                  <a:pt x="31270" y="41174"/>
                  <a:pt x="31315" y="41174"/>
                  <a:pt x="31290" y="41252"/>
                </a:cubicBezTo>
                <a:lnTo>
                  <a:pt x="31290" y="41252"/>
                </a:lnTo>
                <a:cubicBezTo>
                  <a:pt x="31495" y="40735"/>
                  <a:pt x="31022" y="40837"/>
                  <a:pt x="31270" y="40219"/>
                </a:cubicBezTo>
                <a:cubicBezTo>
                  <a:pt x="31330" y="40158"/>
                  <a:pt x="31368" y="40135"/>
                  <a:pt x="31390" y="40135"/>
                </a:cubicBezTo>
                <a:cubicBezTo>
                  <a:pt x="31469" y="40135"/>
                  <a:pt x="31345" y="40443"/>
                  <a:pt x="31368" y="40443"/>
                </a:cubicBezTo>
                <a:cubicBezTo>
                  <a:pt x="31372" y="40443"/>
                  <a:pt x="31381" y="40433"/>
                  <a:pt x="31397" y="40410"/>
                </a:cubicBezTo>
                <a:cubicBezTo>
                  <a:pt x="31843" y="40410"/>
                  <a:pt x="31588" y="39582"/>
                  <a:pt x="31970" y="39200"/>
                </a:cubicBezTo>
                <a:lnTo>
                  <a:pt x="31970" y="39327"/>
                </a:lnTo>
                <a:cubicBezTo>
                  <a:pt x="32161" y="39072"/>
                  <a:pt x="32097" y="38563"/>
                  <a:pt x="32416" y="38054"/>
                </a:cubicBezTo>
                <a:cubicBezTo>
                  <a:pt x="32543" y="37480"/>
                  <a:pt x="32798" y="36907"/>
                  <a:pt x="33116" y="36461"/>
                </a:cubicBezTo>
                <a:lnTo>
                  <a:pt x="33116" y="36461"/>
                </a:lnTo>
                <a:cubicBezTo>
                  <a:pt x="33116" y="36716"/>
                  <a:pt x="32989" y="36716"/>
                  <a:pt x="33180" y="36780"/>
                </a:cubicBezTo>
                <a:cubicBezTo>
                  <a:pt x="33307" y="36525"/>
                  <a:pt x="32989" y="36652"/>
                  <a:pt x="33244" y="36270"/>
                </a:cubicBezTo>
                <a:cubicBezTo>
                  <a:pt x="33398" y="36219"/>
                  <a:pt x="33634" y="36044"/>
                  <a:pt x="33787" y="36044"/>
                </a:cubicBezTo>
                <a:cubicBezTo>
                  <a:pt x="33824" y="36044"/>
                  <a:pt x="33856" y="36054"/>
                  <a:pt x="33881" y="36079"/>
                </a:cubicBezTo>
                <a:lnTo>
                  <a:pt x="33562" y="36398"/>
                </a:lnTo>
                <a:cubicBezTo>
                  <a:pt x="33881" y="36398"/>
                  <a:pt x="33944" y="35952"/>
                  <a:pt x="34199" y="35825"/>
                </a:cubicBezTo>
                <a:lnTo>
                  <a:pt x="34199" y="35952"/>
                </a:lnTo>
                <a:cubicBezTo>
                  <a:pt x="34709" y="35442"/>
                  <a:pt x="34581" y="35251"/>
                  <a:pt x="35218" y="34806"/>
                </a:cubicBezTo>
                <a:lnTo>
                  <a:pt x="35091" y="34806"/>
                </a:lnTo>
                <a:cubicBezTo>
                  <a:pt x="35345" y="34424"/>
                  <a:pt x="35473" y="34742"/>
                  <a:pt x="35727" y="34360"/>
                </a:cubicBezTo>
                <a:lnTo>
                  <a:pt x="35982" y="34487"/>
                </a:lnTo>
                <a:cubicBezTo>
                  <a:pt x="36301" y="34169"/>
                  <a:pt x="36683" y="33850"/>
                  <a:pt x="37129" y="33596"/>
                </a:cubicBezTo>
                <a:lnTo>
                  <a:pt x="37129" y="33596"/>
                </a:lnTo>
                <a:cubicBezTo>
                  <a:pt x="36874" y="33914"/>
                  <a:pt x="36555" y="34232"/>
                  <a:pt x="36237" y="34487"/>
                </a:cubicBezTo>
                <a:cubicBezTo>
                  <a:pt x="36476" y="34344"/>
                  <a:pt x="36679" y="34200"/>
                  <a:pt x="36873" y="34030"/>
                </a:cubicBezTo>
                <a:lnTo>
                  <a:pt x="36873" y="34030"/>
                </a:lnTo>
                <a:cubicBezTo>
                  <a:pt x="36854" y="34037"/>
                  <a:pt x="36833" y="34041"/>
                  <a:pt x="36810" y="34041"/>
                </a:cubicBezTo>
                <a:cubicBezTo>
                  <a:pt x="37065" y="33723"/>
                  <a:pt x="37447" y="33405"/>
                  <a:pt x="37893" y="33277"/>
                </a:cubicBezTo>
                <a:cubicBezTo>
                  <a:pt x="37921" y="33363"/>
                  <a:pt x="38002" y="33398"/>
                  <a:pt x="38123" y="33398"/>
                </a:cubicBezTo>
                <a:cubicBezTo>
                  <a:pt x="38270" y="33398"/>
                  <a:pt x="38476" y="33347"/>
                  <a:pt x="38721" y="33277"/>
                </a:cubicBezTo>
                <a:cubicBezTo>
                  <a:pt x="38991" y="33187"/>
                  <a:pt x="39293" y="33097"/>
                  <a:pt x="39537" y="33097"/>
                </a:cubicBezTo>
                <a:cubicBezTo>
                  <a:pt x="39638" y="33097"/>
                  <a:pt x="39729" y="33113"/>
                  <a:pt x="39803" y="33150"/>
                </a:cubicBezTo>
                <a:cubicBezTo>
                  <a:pt x="40759" y="32768"/>
                  <a:pt x="41714" y="32577"/>
                  <a:pt x="42733" y="32513"/>
                </a:cubicBezTo>
                <a:cubicBezTo>
                  <a:pt x="42287" y="32258"/>
                  <a:pt x="43051" y="32449"/>
                  <a:pt x="42924" y="32131"/>
                </a:cubicBezTo>
                <a:cubicBezTo>
                  <a:pt x="43178" y="32067"/>
                  <a:pt x="43306" y="32067"/>
                  <a:pt x="43306" y="32067"/>
                </a:cubicBezTo>
                <a:lnTo>
                  <a:pt x="44134" y="32195"/>
                </a:lnTo>
                <a:cubicBezTo>
                  <a:pt x="44325" y="32258"/>
                  <a:pt x="43879" y="32322"/>
                  <a:pt x="43943" y="32386"/>
                </a:cubicBezTo>
                <a:cubicBezTo>
                  <a:pt x="44516" y="32386"/>
                  <a:pt x="44197" y="32513"/>
                  <a:pt x="44580" y="32577"/>
                </a:cubicBezTo>
                <a:cubicBezTo>
                  <a:pt x="44452" y="32449"/>
                  <a:pt x="44771" y="32386"/>
                  <a:pt x="45089" y="32386"/>
                </a:cubicBezTo>
                <a:lnTo>
                  <a:pt x="44580" y="32258"/>
                </a:lnTo>
                <a:cubicBezTo>
                  <a:pt x="44754" y="32204"/>
                  <a:pt x="44890" y="32185"/>
                  <a:pt x="45001" y="32185"/>
                </a:cubicBezTo>
                <a:cubicBezTo>
                  <a:pt x="45306" y="32185"/>
                  <a:pt x="45435" y="32332"/>
                  <a:pt x="45718" y="32332"/>
                </a:cubicBezTo>
                <a:cubicBezTo>
                  <a:pt x="45822" y="32332"/>
                  <a:pt x="45946" y="32312"/>
                  <a:pt x="46108" y="32258"/>
                </a:cubicBezTo>
                <a:lnTo>
                  <a:pt x="46108" y="32258"/>
                </a:lnTo>
                <a:lnTo>
                  <a:pt x="45853" y="32386"/>
                </a:lnTo>
                <a:cubicBezTo>
                  <a:pt x="46554" y="32386"/>
                  <a:pt x="47191" y="32258"/>
                  <a:pt x="47827" y="32004"/>
                </a:cubicBezTo>
                <a:cubicBezTo>
                  <a:pt x="47891" y="32004"/>
                  <a:pt x="48018" y="32131"/>
                  <a:pt x="47827" y="32195"/>
                </a:cubicBezTo>
                <a:cubicBezTo>
                  <a:pt x="48701" y="32195"/>
                  <a:pt x="49715" y="31914"/>
                  <a:pt x="50468" y="31914"/>
                </a:cubicBezTo>
                <a:cubicBezTo>
                  <a:pt x="50593" y="31914"/>
                  <a:pt x="50711" y="31922"/>
                  <a:pt x="50821" y="31940"/>
                </a:cubicBezTo>
                <a:lnTo>
                  <a:pt x="50757" y="32067"/>
                </a:lnTo>
                <a:cubicBezTo>
                  <a:pt x="50921" y="32067"/>
                  <a:pt x="51038" y="31927"/>
                  <a:pt x="51228" y="31927"/>
                </a:cubicBezTo>
                <a:cubicBezTo>
                  <a:pt x="51260" y="31927"/>
                  <a:pt x="51294" y="31931"/>
                  <a:pt x="51330" y="31940"/>
                </a:cubicBezTo>
                <a:cubicBezTo>
                  <a:pt x="51330" y="31940"/>
                  <a:pt x="51266" y="32067"/>
                  <a:pt x="51330" y="32067"/>
                </a:cubicBezTo>
                <a:cubicBezTo>
                  <a:pt x="51585" y="31940"/>
                  <a:pt x="51840" y="31940"/>
                  <a:pt x="52094" y="31940"/>
                </a:cubicBezTo>
                <a:lnTo>
                  <a:pt x="51840" y="32004"/>
                </a:lnTo>
                <a:cubicBezTo>
                  <a:pt x="51982" y="32021"/>
                  <a:pt x="52114" y="32029"/>
                  <a:pt x="52239" y="32029"/>
                </a:cubicBezTo>
                <a:cubicBezTo>
                  <a:pt x="53007" y="32029"/>
                  <a:pt x="53484" y="31731"/>
                  <a:pt x="54196" y="31621"/>
                </a:cubicBezTo>
                <a:cubicBezTo>
                  <a:pt x="54196" y="31876"/>
                  <a:pt x="55024" y="31940"/>
                  <a:pt x="55406" y="31940"/>
                </a:cubicBezTo>
                <a:cubicBezTo>
                  <a:pt x="56425" y="31876"/>
                  <a:pt x="57444" y="31621"/>
                  <a:pt x="58463" y="31367"/>
                </a:cubicBezTo>
                <a:cubicBezTo>
                  <a:pt x="58674" y="31393"/>
                  <a:pt x="58885" y="31409"/>
                  <a:pt x="59096" y="31409"/>
                </a:cubicBezTo>
                <a:cubicBezTo>
                  <a:pt x="59394" y="31409"/>
                  <a:pt x="59693" y="31378"/>
                  <a:pt x="59991" y="31303"/>
                </a:cubicBezTo>
                <a:cubicBezTo>
                  <a:pt x="60564" y="31176"/>
                  <a:pt x="61265" y="31048"/>
                  <a:pt x="61774" y="30985"/>
                </a:cubicBezTo>
                <a:cubicBezTo>
                  <a:pt x="61647" y="30985"/>
                  <a:pt x="61774" y="30794"/>
                  <a:pt x="61965" y="30730"/>
                </a:cubicBezTo>
                <a:cubicBezTo>
                  <a:pt x="62052" y="30687"/>
                  <a:pt x="62315" y="30555"/>
                  <a:pt x="62474" y="30555"/>
                </a:cubicBezTo>
                <a:cubicBezTo>
                  <a:pt x="62550" y="30555"/>
                  <a:pt x="62602" y="30584"/>
                  <a:pt x="62602" y="30666"/>
                </a:cubicBezTo>
                <a:lnTo>
                  <a:pt x="62538" y="30666"/>
                </a:lnTo>
                <a:cubicBezTo>
                  <a:pt x="62610" y="30702"/>
                  <a:pt x="62696" y="30717"/>
                  <a:pt x="62791" y="30717"/>
                </a:cubicBezTo>
                <a:cubicBezTo>
                  <a:pt x="63037" y="30717"/>
                  <a:pt x="63346" y="30613"/>
                  <a:pt x="63621" y="30475"/>
                </a:cubicBezTo>
                <a:lnTo>
                  <a:pt x="63621" y="30157"/>
                </a:lnTo>
                <a:cubicBezTo>
                  <a:pt x="63706" y="30170"/>
                  <a:pt x="63792" y="30176"/>
                  <a:pt x="63878" y="30176"/>
                </a:cubicBezTo>
                <a:cubicBezTo>
                  <a:pt x="64938" y="30176"/>
                  <a:pt x="66092" y="29246"/>
                  <a:pt x="66775" y="29246"/>
                </a:cubicBezTo>
                <a:cubicBezTo>
                  <a:pt x="66831" y="29246"/>
                  <a:pt x="66883" y="29252"/>
                  <a:pt x="66933" y="29265"/>
                </a:cubicBezTo>
                <a:cubicBezTo>
                  <a:pt x="67124" y="29138"/>
                  <a:pt x="67442" y="28947"/>
                  <a:pt x="67633" y="28819"/>
                </a:cubicBezTo>
                <a:lnTo>
                  <a:pt x="67697" y="28947"/>
                </a:lnTo>
                <a:cubicBezTo>
                  <a:pt x="68270" y="28756"/>
                  <a:pt x="68907" y="28501"/>
                  <a:pt x="69480" y="28183"/>
                </a:cubicBezTo>
                <a:lnTo>
                  <a:pt x="69480" y="28183"/>
                </a:lnTo>
                <a:lnTo>
                  <a:pt x="69353" y="28374"/>
                </a:lnTo>
                <a:cubicBezTo>
                  <a:pt x="69798" y="28119"/>
                  <a:pt x="69671" y="27609"/>
                  <a:pt x="70053" y="27418"/>
                </a:cubicBezTo>
                <a:lnTo>
                  <a:pt x="70308" y="27546"/>
                </a:lnTo>
                <a:cubicBezTo>
                  <a:pt x="71136" y="27227"/>
                  <a:pt x="71900" y="26781"/>
                  <a:pt x="72537" y="26208"/>
                </a:cubicBezTo>
                <a:lnTo>
                  <a:pt x="72537" y="26208"/>
                </a:lnTo>
                <a:cubicBezTo>
                  <a:pt x="72537" y="26208"/>
                  <a:pt x="72537" y="26336"/>
                  <a:pt x="72473" y="26399"/>
                </a:cubicBezTo>
                <a:cubicBezTo>
                  <a:pt x="72600" y="26272"/>
                  <a:pt x="72983" y="26081"/>
                  <a:pt x="73237" y="25954"/>
                </a:cubicBezTo>
                <a:cubicBezTo>
                  <a:pt x="73481" y="25770"/>
                  <a:pt x="73667" y="25587"/>
                  <a:pt x="73570" y="25460"/>
                </a:cubicBezTo>
                <a:lnTo>
                  <a:pt x="73570" y="25460"/>
                </a:lnTo>
                <a:cubicBezTo>
                  <a:pt x="73583" y="25471"/>
                  <a:pt x="73599" y="25476"/>
                  <a:pt x="73617" y="25476"/>
                </a:cubicBezTo>
                <a:cubicBezTo>
                  <a:pt x="73813" y="25476"/>
                  <a:pt x="74293" y="24890"/>
                  <a:pt x="74575" y="24553"/>
                </a:cubicBezTo>
                <a:lnTo>
                  <a:pt x="74638" y="24744"/>
                </a:lnTo>
                <a:cubicBezTo>
                  <a:pt x="74766" y="24425"/>
                  <a:pt x="74957" y="24170"/>
                  <a:pt x="75212" y="23916"/>
                </a:cubicBezTo>
                <a:cubicBezTo>
                  <a:pt x="75229" y="23899"/>
                  <a:pt x="75246" y="23891"/>
                  <a:pt x="75259" y="23891"/>
                </a:cubicBezTo>
                <a:cubicBezTo>
                  <a:pt x="75296" y="23891"/>
                  <a:pt x="75305" y="23950"/>
                  <a:pt x="75212" y="24043"/>
                </a:cubicBezTo>
                <a:cubicBezTo>
                  <a:pt x="75594" y="23788"/>
                  <a:pt x="75339" y="23661"/>
                  <a:pt x="75785" y="23406"/>
                </a:cubicBezTo>
                <a:lnTo>
                  <a:pt x="75785" y="23406"/>
                </a:lnTo>
                <a:lnTo>
                  <a:pt x="75721" y="23597"/>
                </a:lnTo>
                <a:cubicBezTo>
                  <a:pt x="75912" y="23470"/>
                  <a:pt x="76039" y="23279"/>
                  <a:pt x="76103" y="23088"/>
                </a:cubicBezTo>
                <a:cubicBezTo>
                  <a:pt x="76294" y="22833"/>
                  <a:pt x="76804" y="22578"/>
                  <a:pt x="76931" y="22578"/>
                </a:cubicBezTo>
                <a:cubicBezTo>
                  <a:pt x="76931" y="22387"/>
                  <a:pt x="76995" y="22196"/>
                  <a:pt x="77186" y="22069"/>
                </a:cubicBezTo>
                <a:cubicBezTo>
                  <a:pt x="77249" y="22069"/>
                  <a:pt x="77186" y="22196"/>
                  <a:pt x="77186" y="22260"/>
                </a:cubicBezTo>
                <a:cubicBezTo>
                  <a:pt x="77823" y="21814"/>
                  <a:pt x="77886" y="21368"/>
                  <a:pt x="78332" y="21114"/>
                </a:cubicBezTo>
                <a:lnTo>
                  <a:pt x="78459" y="21114"/>
                </a:lnTo>
                <a:cubicBezTo>
                  <a:pt x="78205" y="21368"/>
                  <a:pt x="77950" y="21559"/>
                  <a:pt x="77695" y="21814"/>
                </a:cubicBezTo>
                <a:cubicBezTo>
                  <a:pt x="77708" y="21820"/>
                  <a:pt x="77723" y="21823"/>
                  <a:pt x="77739" y="21823"/>
                </a:cubicBezTo>
                <a:cubicBezTo>
                  <a:pt x="77819" y="21823"/>
                  <a:pt x="77939" y="21763"/>
                  <a:pt x="78019" y="21763"/>
                </a:cubicBezTo>
                <a:cubicBezTo>
                  <a:pt x="78092" y="21763"/>
                  <a:pt x="78132" y="21813"/>
                  <a:pt x="78077" y="22005"/>
                </a:cubicBezTo>
                <a:cubicBezTo>
                  <a:pt x="78332" y="21559"/>
                  <a:pt x="78587" y="21114"/>
                  <a:pt x="78969" y="20731"/>
                </a:cubicBezTo>
                <a:lnTo>
                  <a:pt x="79033" y="20731"/>
                </a:lnTo>
                <a:lnTo>
                  <a:pt x="79033" y="20795"/>
                </a:lnTo>
                <a:cubicBezTo>
                  <a:pt x="79096" y="20731"/>
                  <a:pt x="79160" y="20604"/>
                  <a:pt x="79224" y="20540"/>
                </a:cubicBezTo>
                <a:cubicBezTo>
                  <a:pt x="79351" y="20477"/>
                  <a:pt x="79415" y="20349"/>
                  <a:pt x="79542" y="20286"/>
                </a:cubicBezTo>
                <a:lnTo>
                  <a:pt x="79733" y="20031"/>
                </a:lnTo>
                <a:cubicBezTo>
                  <a:pt x="79733" y="20095"/>
                  <a:pt x="79733" y="20095"/>
                  <a:pt x="79733" y="20095"/>
                </a:cubicBezTo>
                <a:cubicBezTo>
                  <a:pt x="79669" y="20222"/>
                  <a:pt x="79606" y="20286"/>
                  <a:pt x="79542" y="20286"/>
                </a:cubicBezTo>
                <a:cubicBezTo>
                  <a:pt x="79550" y="20290"/>
                  <a:pt x="79559" y="20292"/>
                  <a:pt x="79569" y="20292"/>
                </a:cubicBezTo>
                <a:cubicBezTo>
                  <a:pt x="79703" y="20292"/>
                  <a:pt x="79937" y="19895"/>
                  <a:pt x="80115" y="19776"/>
                </a:cubicBezTo>
                <a:cubicBezTo>
                  <a:pt x="80017" y="19678"/>
                  <a:pt x="80145" y="19543"/>
                  <a:pt x="80065" y="19543"/>
                </a:cubicBezTo>
                <a:cubicBezTo>
                  <a:pt x="80041" y="19543"/>
                  <a:pt x="79998" y="19556"/>
                  <a:pt x="79924" y="19585"/>
                </a:cubicBezTo>
                <a:cubicBezTo>
                  <a:pt x="79924" y="19585"/>
                  <a:pt x="79924" y="19585"/>
                  <a:pt x="79797" y="19713"/>
                </a:cubicBezTo>
                <a:cubicBezTo>
                  <a:pt x="79733" y="19776"/>
                  <a:pt x="79733" y="19776"/>
                  <a:pt x="79733" y="19840"/>
                </a:cubicBezTo>
                <a:lnTo>
                  <a:pt x="79351" y="20286"/>
                </a:lnTo>
                <a:cubicBezTo>
                  <a:pt x="79415" y="20031"/>
                  <a:pt x="79542" y="19840"/>
                  <a:pt x="79733" y="19776"/>
                </a:cubicBezTo>
                <a:lnTo>
                  <a:pt x="79733" y="19330"/>
                </a:lnTo>
                <a:cubicBezTo>
                  <a:pt x="80115" y="19203"/>
                  <a:pt x="80625" y="18821"/>
                  <a:pt x="80752" y="18821"/>
                </a:cubicBezTo>
                <a:cubicBezTo>
                  <a:pt x="80943" y="18503"/>
                  <a:pt x="81198" y="18184"/>
                  <a:pt x="81453" y="17866"/>
                </a:cubicBezTo>
                <a:cubicBezTo>
                  <a:pt x="81644" y="17547"/>
                  <a:pt x="81771" y="17229"/>
                  <a:pt x="81771" y="16847"/>
                </a:cubicBezTo>
                <a:cubicBezTo>
                  <a:pt x="81847" y="16732"/>
                  <a:pt x="81924" y="16709"/>
                  <a:pt x="81986" y="16709"/>
                </a:cubicBezTo>
                <a:cubicBezTo>
                  <a:pt x="82028" y="16709"/>
                  <a:pt x="82064" y="16719"/>
                  <a:pt x="82089" y="16719"/>
                </a:cubicBezTo>
                <a:cubicBezTo>
                  <a:pt x="82026" y="16783"/>
                  <a:pt x="81962" y="16910"/>
                  <a:pt x="81962" y="16974"/>
                </a:cubicBezTo>
                <a:cubicBezTo>
                  <a:pt x="82153" y="16592"/>
                  <a:pt x="82599" y="15955"/>
                  <a:pt x="82472" y="15764"/>
                </a:cubicBezTo>
                <a:cubicBezTo>
                  <a:pt x="82556" y="15680"/>
                  <a:pt x="82603" y="15651"/>
                  <a:pt x="82629" y="15651"/>
                </a:cubicBezTo>
                <a:cubicBezTo>
                  <a:pt x="82684" y="15651"/>
                  <a:pt x="82649" y="15774"/>
                  <a:pt x="82671" y="15774"/>
                </a:cubicBezTo>
                <a:cubicBezTo>
                  <a:pt x="82687" y="15774"/>
                  <a:pt x="82731" y="15714"/>
                  <a:pt x="82854" y="15509"/>
                </a:cubicBezTo>
                <a:lnTo>
                  <a:pt x="82854" y="15637"/>
                </a:lnTo>
                <a:cubicBezTo>
                  <a:pt x="83299" y="15127"/>
                  <a:pt x="83618" y="14554"/>
                  <a:pt x="83745" y="13981"/>
                </a:cubicBezTo>
                <a:cubicBezTo>
                  <a:pt x="83873" y="13280"/>
                  <a:pt x="84191" y="12707"/>
                  <a:pt x="84637" y="12198"/>
                </a:cubicBezTo>
                <a:lnTo>
                  <a:pt x="84637" y="12198"/>
                </a:lnTo>
                <a:cubicBezTo>
                  <a:pt x="84573" y="12262"/>
                  <a:pt x="84509" y="12325"/>
                  <a:pt x="84509" y="12325"/>
                </a:cubicBezTo>
                <a:cubicBezTo>
                  <a:pt x="84955" y="11561"/>
                  <a:pt x="85337" y="10733"/>
                  <a:pt x="85592" y="9842"/>
                </a:cubicBezTo>
                <a:cubicBezTo>
                  <a:pt x="85847" y="8950"/>
                  <a:pt x="86165" y="8122"/>
                  <a:pt x="86611" y="7294"/>
                </a:cubicBezTo>
                <a:cubicBezTo>
                  <a:pt x="86802" y="6848"/>
                  <a:pt x="86675" y="6785"/>
                  <a:pt x="86611" y="6466"/>
                </a:cubicBezTo>
                <a:lnTo>
                  <a:pt x="86802" y="6403"/>
                </a:lnTo>
                <a:lnTo>
                  <a:pt x="86738" y="5829"/>
                </a:lnTo>
                <a:cubicBezTo>
                  <a:pt x="86738" y="5065"/>
                  <a:pt x="87503" y="4683"/>
                  <a:pt x="87375" y="3664"/>
                </a:cubicBezTo>
                <a:lnTo>
                  <a:pt x="87375" y="3664"/>
                </a:lnTo>
                <a:lnTo>
                  <a:pt x="87184" y="3792"/>
                </a:lnTo>
                <a:cubicBezTo>
                  <a:pt x="87306" y="3486"/>
                  <a:pt x="87311" y="2769"/>
                  <a:pt x="87424" y="2769"/>
                </a:cubicBezTo>
                <a:cubicBezTo>
                  <a:pt x="87429" y="2769"/>
                  <a:pt x="87434" y="2770"/>
                  <a:pt x="87439" y="2773"/>
                </a:cubicBezTo>
                <a:cubicBezTo>
                  <a:pt x="87439" y="2773"/>
                  <a:pt x="87311" y="2645"/>
                  <a:pt x="87439" y="2582"/>
                </a:cubicBezTo>
                <a:lnTo>
                  <a:pt x="87503" y="2582"/>
                </a:lnTo>
                <a:lnTo>
                  <a:pt x="87439" y="1690"/>
                </a:lnTo>
                <a:cubicBezTo>
                  <a:pt x="87511" y="1475"/>
                  <a:pt x="87582" y="1448"/>
                  <a:pt x="87650" y="1448"/>
                </a:cubicBezTo>
                <a:cubicBezTo>
                  <a:pt x="87673" y="1448"/>
                  <a:pt x="87696" y="1451"/>
                  <a:pt x="87717" y="1451"/>
                </a:cubicBezTo>
                <a:cubicBezTo>
                  <a:pt x="87805" y="1451"/>
                  <a:pt x="87885" y="1403"/>
                  <a:pt x="87948" y="926"/>
                </a:cubicBezTo>
                <a:cubicBezTo>
                  <a:pt x="87948" y="578"/>
                  <a:pt x="87790" y="18"/>
                  <a:pt x="87665" y="18"/>
                </a:cubicBezTo>
                <a:cubicBezTo>
                  <a:pt x="87653" y="18"/>
                  <a:pt x="87641" y="23"/>
                  <a:pt x="87630" y="34"/>
                </a:cubicBezTo>
                <a:cubicBezTo>
                  <a:pt x="87566" y="162"/>
                  <a:pt x="87566" y="416"/>
                  <a:pt x="87503" y="416"/>
                </a:cubicBezTo>
                <a:lnTo>
                  <a:pt x="87503" y="98"/>
                </a:lnTo>
                <a:cubicBezTo>
                  <a:pt x="87358" y="69"/>
                  <a:pt x="87226" y="0"/>
                  <a:pt x="87101" y="0"/>
                </a:cubicBezTo>
                <a:close/>
              </a:path>
            </a:pathLst>
          </a:custGeom>
          <a:solidFill>
            <a:srgbClr val="FF85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5" name="Google Shape;35;p3"/>
          <p:cNvSpPr/>
          <p:nvPr/>
        </p:nvSpPr>
        <p:spPr>
          <a:xfrm>
            <a:off x="0" y="-15725"/>
            <a:ext cx="2158900" cy="1728750"/>
          </a:xfrm>
          <a:custGeom>
            <a:avLst/>
            <a:gdLst/>
            <a:ahLst/>
            <a:cxnLst/>
            <a:rect l="l" t="t" r="r" b="b"/>
            <a:pathLst>
              <a:path w="86356" h="69150" extrusionOk="0">
                <a:moveTo>
                  <a:pt x="0" y="1"/>
                </a:moveTo>
                <a:lnTo>
                  <a:pt x="0" y="67251"/>
                </a:lnTo>
                <a:cubicBezTo>
                  <a:pt x="1083" y="67760"/>
                  <a:pt x="2293" y="68143"/>
                  <a:pt x="3439" y="68461"/>
                </a:cubicBezTo>
                <a:cubicBezTo>
                  <a:pt x="5227" y="68925"/>
                  <a:pt x="7086" y="69150"/>
                  <a:pt x="8949" y="69150"/>
                </a:cubicBezTo>
                <a:cubicBezTo>
                  <a:pt x="17570" y="69150"/>
                  <a:pt x="26290" y="64339"/>
                  <a:pt x="28594" y="56170"/>
                </a:cubicBezTo>
                <a:cubicBezTo>
                  <a:pt x="30378" y="49993"/>
                  <a:pt x="28403" y="42860"/>
                  <a:pt x="31524" y="37256"/>
                </a:cubicBezTo>
                <a:cubicBezTo>
                  <a:pt x="34199" y="32416"/>
                  <a:pt x="39994" y="30060"/>
                  <a:pt x="45534" y="29423"/>
                </a:cubicBezTo>
                <a:cubicBezTo>
                  <a:pt x="51075" y="28786"/>
                  <a:pt x="56679" y="29295"/>
                  <a:pt x="62156" y="28340"/>
                </a:cubicBezTo>
                <a:cubicBezTo>
                  <a:pt x="73110" y="26175"/>
                  <a:pt x="81962" y="18151"/>
                  <a:pt x="85210" y="7452"/>
                </a:cubicBezTo>
                <a:cubicBezTo>
                  <a:pt x="85910" y="5032"/>
                  <a:pt x="86292" y="2548"/>
                  <a:pt x="86356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"/>
          <p:cNvSpPr/>
          <p:nvPr/>
        </p:nvSpPr>
        <p:spPr>
          <a:xfrm>
            <a:off x="7392400" y="6442"/>
            <a:ext cx="1757800" cy="5143636"/>
          </a:xfrm>
          <a:custGeom>
            <a:avLst/>
            <a:gdLst/>
            <a:ahLst/>
            <a:cxnLst/>
            <a:rect l="l" t="t" r="r" b="b"/>
            <a:pathLst>
              <a:path w="70312" h="125058" extrusionOk="0">
                <a:moveTo>
                  <a:pt x="0" y="1"/>
                </a:moveTo>
                <a:lnTo>
                  <a:pt x="0" y="125058"/>
                </a:lnTo>
                <a:lnTo>
                  <a:pt x="70312" y="125058"/>
                </a:lnTo>
                <a:lnTo>
                  <a:pt x="70312" y="1"/>
                </a:ln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4"/>
          <p:cNvSpPr/>
          <p:nvPr/>
        </p:nvSpPr>
        <p:spPr>
          <a:xfrm rot="-2083439">
            <a:off x="7044339" y="3309288"/>
            <a:ext cx="2472848" cy="2246538"/>
          </a:xfrm>
          <a:custGeom>
            <a:avLst/>
            <a:gdLst/>
            <a:ahLst/>
            <a:cxnLst/>
            <a:rect l="l" t="t" r="r" b="b"/>
            <a:pathLst>
              <a:path w="46836" h="42548" extrusionOk="0">
                <a:moveTo>
                  <a:pt x="10603" y="465"/>
                </a:moveTo>
                <a:lnTo>
                  <a:pt x="10603" y="465"/>
                </a:lnTo>
                <a:cubicBezTo>
                  <a:pt x="10621" y="473"/>
                  <a:pt x="10638" y="480"/>
                  <a:pt x="10656" y="488"/>
                </a:cubicBezTo>
                <a:cubicBezTo>
                  <a:pt x="10638" y="480"/>
                  <a:pt x="10620" y="472"/>
                  <a:pt x="10603" y="465"/>
                </a:cubicBezTo>
                <a:close/>
                <a:moveTo>
                  <a:pt x="2023" y="1312"/>
                </a:moveTo>
                <a:lnTo>
                  <a:pt x="2023" y="1312"/>
                </a:lnTo>
                <a:cubicBezTo>
                  <a:pt x="2229" y="1593"/>
                  <a:pt x="2397" y="1892"/>
                  <a:pt x="2547" y="2192"/>
                </a:cubicBezTo>
                <a:cubicBezTo>
                  <a:pt x="2472" y="2079"/>
                  <a:pt x="2341" y="1892"/>
                  <a:pt x="2229" y="1724"/>
                </a:cubicBezTo>
                <a:cubicBezTo>
                  <a:pt x="2154" y="1593"/>
                  <a:pt x="2079" y="1443"/>
                  <a:pt x="2023" y="1312"/>
                </a:cubicBezTo>
                <a:close/>
                <a:moveTo>
                  <a:pt x="3441" y="3761"/>
                </a:moveTo>
                <a:cubicBezTo>
                  <a:pt x="3432" y="3761"/>
                  <a:pt x="3490" y="3809"/>
                  <a:pt x="3558" y="3877"/>
                </a:cubicBezTo>
                <a:cubicBezTo>
                  <a:pt x="3576" y="3889"/>
                  <a:pt x="3596" y="3902"/>
                  <a:pt x="3614" y="3914"/>
                </a:cubicBezTo>
                <a:lnTo>
                  <a:pt x="3614" y="3914"/>
                </a:lnTo>
                <a:lnTo>
                  <a:pt x="3614" y="3877"/>
                </a:lnTo>
                <a:lnTo>
                  <a:pt x="3483" y="3784"/>
                </a:lnTo>
                <a:cubicBezTo>
                  <a:pt x="3457" y="3768"/>
                  <a:pt x="3444" y="3761"/>
                  <a:pt x="3441" y="3761"/>
                </a:cubicBezTo>
                <a:close/>
                <a:moveTo>
                  <a:pt x="3614" y="3914"/>
                </a:moveTo>
                <a:lnTo>
                  <a:pt x="3614" y="3915"/>
                </a:lnTo>
                <a:lnTo>
                  <a:pt x="3650" y="3938"/>
                </a:lnTo>
                <a:lnTo>
                  <a:pt x="3650" y="3938"/>
                </a:lnTo>
                <a:cubicBezTo>
                  <a:pt x="3639" y="3931"/>
                  <a:pt x="3627" y="3923"/>
                  <a:pt x="3614" y="3914"/>
                </a:cubicBezTo>
                <a:close/>
                <a:moveTo>
                  <a:pt x="9925" y="3709"/>
                </a:moveTo>
                <a:cubicBezTo>
                  <a:pt x="10187" y="3877"/>
                  <a:pt x="10356" y="4008"/>
                  <a:pt x="10581" y="4177"/>
                </a:cubicBezTo>
                <a:lnTo>
                  <a:pt x="10075" y="3746"/>
                </a:lnTo>
                <a:lnTo>
                  <a:pt x="10075" y="3746"/>
                </a:lnTo>
                <a:cubicBezTo>
                  <a:pt x="10225" y="3840"/>
                  <a:pt x="10375" y="3933"/>
                  <a:pt x="10506" y="4008"/>
                </a:cubicBezTo>
                <a:lnTo>
                  <a:pt x="10656" y="4270"/>
                </a:lnTo>
                <a:cubicBezTo>
                  <a:pt x="10412" y="4102"/>
                  <a:pt x="10169" y="3915"/>
                  <a:pt x="9925" y="3709"/>
                </a:cubicBezTo>
                <a:close/>
                <a:moveTo>
                  <a:pt x="18764" y="4420"/>
                </a:moveTo>
                <a:cubicBezTo>
                  <a:pt x="18877" y="4420"/>
                  <a:pt x="18877" y="4420"/>
                  <a:pt x="18858" y="4439"/>
                </a:cubicBezTo>
                <a:cubicBezTo>
                  <a:pt x="18820" y="4458"/>
                  <a:pt x="18783" y="4476"/>
                  <a:pt x="18802" y="4476"/>
                </a:cubicBezTo>
                <a:cubicBezTo>
                  <a:pt x="18914" y="4495"/>
                  <a:pt x="19008" y="4495"/>
                  <a:pt x="19120" y="4495"/>
                </a:cubicBezTo>
                <a:cubicBezTo>
                  <a:pt x="18933" y="4495"/>
                  <a:pt x="18764" y="4514"/>
                  <a:pt x="18577" y="4570"/>
                </a:cubicBezTo>
                <a:lnTo>
                  <a:pt x="18371" y="4626"/>
                </a:lnTo>
                <a:lnTo>
                  <a:pt x="18277" y="4664"/>
                </a:lnTo>
                <a:cubicBezTo>
                  <a:pt x="18259" y="4664"/>
                  <a:pt x="18259" y="4682"/>
                  <a:pt x="18240" y="4701"/>
                </a:cubicBezTo>
                <a:cubicBezTo>
                  <a:pt x="18277" y="4814"/>
                  <a:pt x="18296" y="4907"/>
                  <a:pt x="18296" y="5001"/>
                </a:cubicBezTo>
                <a:lnTo>
                  <a:pt x="18146" y="4907"/>
                </a:lnTo>
                <a:cubicBezTo>
                  <a:pt x="18127" y="4795"/>
                  <a:pt x="18090" y="4682"/>
                  <a:pt x="18071" y="4608"/>
                </a:cubicBezTo>
                <a:cubicBezTo>
                  <a:pt x="18146" y="4570"/>
                  <a:pt x="18221" y="4551"/>
                  <a:pt x="18296" y="4533"/>
                </a:cubicBezTo>
                <a:lnTo>
                  <a:pt x="18502" y="4476"/>
                </a:lnTo>
                <a:cubicBezTo>
                  <a:pt x="18577" y="4439"/>
                  <a:pt x="18671" y="4439"/>
                  <a:pt x="18764" y="4420"/>
                </a:cubicBezTo>
                <a:close/>
                <a:moveTo>
                  <a:pt x="18146" y="4926"/>
                </a:moveTo>
                <a:cubicBezTo>
                  <a:pt x="18202" y="4963"/>
                  <a:pt x="18259" y="5001"/>
                  <a:pt x="18315" y="5038"/>
                </a:cubicBezTo>
                <a:lnTo>
                  <a:pt x="18315" y="5057"/>
                </a:lnTo>
                <a:lnTo>
                  <a:pt x="18221" y="5019"/>
                </a:lnTo>
                <a:lnTo>
                  <a:pt x="18165" y="4982"/>
                </a:lnTo>
                <a:cubicBezTo>
                  <a:pt x="18165" y="4963"/>
                  <a:pt x="18146" y="4945"/>
                  <a:pt x="18146" y="4926"/>
                </a:cubicBezTo>
                <a:close/>
                <a:moveTo>
                  <a:pt x="24200" y="7938"/>
                </a:moveTo>
                <a:lnTo>
                  <a:pt x="24200" y="7938"/>
                </a:lnTo>
                <a:cubicBezTo>
                  <a:pt x="24217" y="7958"/>
                  <a:pt x="24234" y="7977"/>
                  <a:pt x="24251" y="7997"/>
                </a:cubicBezTo>
                <a:cubicBezTo>
                  <a:pt x="24231" y="7972"/>
                  <a:pt x="24215" y="7953"/>
                  <a:pt x="24200" y="7938"/>
                </a:cubicBezTo>
                <a:close/>
                <a:moveTo>
                  <a:pt x="4494" y="7754"/>
                </a:moveTo>
                <a:lnTo>
                  <a:pt x="4494" y="7754"/>
                </a:lnTo>
                <a:cubicBezTo>
                  <a:pt x="4644" y="7885"/>
                  <a:pt x="4794" y="8034"/>
                  <a:pt x="4925" y="8184"/>
                </a:cubicBezTo>
                <a:cubicBezTo>
                  <a:pt x="4775" y="8053"/>
                  <a:pt x="4626" y="7922"/>
                  <a:pt x="4494" y="7754"/>
                </a:cubicBezTo>
                <a:close/>
                <a:moveTo>
                  <a:pt x="6030" y="9458"/>
                </a:moveTo>
                <a:cubicBezTo>
                  <a:pt x="6044" y="9474"/>
                  <a:pt x="6058" y="9490"/>
                  <a:pt x="6072" y="9506"/>
                </a:cubicBezTo>
                <a:lnTo>
                  <a:pt x="6072" y="9506"/>
                </a:lnTo>
                <a:cubicBezTo>
                  <a:pt x="6059" y="9491"/>
                  <a:pt x="6045" y="9475"/>
                  <a:pt x="6030" y="9458"/>
                </a:cubicBezTo>
                <a:close/>
                <a:moveTo>
                  <a:pt x="7622" y="11967"/>
                </a:moveTo>
                <a:cubicBezTo>
                  <a:pt x="7622" y="12023"/>
                  <a:pt x="7641" y="12079"/>
                  <a:pt x="7659" y="12136"/>
                </a:cubicBezTo>
                <a:cubicBezTo>
                  <a:pt x="7678" y="12192"/>
                  <a:pt x="7697" y="12248"/>
                  <a:pt x="7734" y="12285"/>
                </a:cubicBezTo>
                <a:lnTo>
                  <a:pt x="7753" y="12323"/>
                </a:lnTo>
                <a:cubicBezTo>
                  <a:pt x="7715" y="12229"/>
                  <a:pt x="7697" y="12136"/>
                  <a:pt x="7622" y="11967"/>
                </a:cubicBezTo>
                <a:close/>
                <a:moveTo>
                  <a:pt x="5206" y="15525"/>
                </a:moveTo>
                <a:lnTo>
                  <a:pt x="5206" y="15525"/>
                </a:lnTo>
                <a:cubicBezTo>
                  <a:pt x="5215" y="15553"/>
                  <a:pt x="5226" y="15572"/>
                  <a:pt x="5237" y="15585"/>
                </a:cubicBezTo>
                <a:lnTo>
                  <a:pt x="5237" y="15585"/>
                </a:lnTo>
                <a:cubicBezTo>
                  <a:pt x="5226" y="15565"/>
                  <a:pt x="5216" y="15545"/>
                  <a:pt x="5206" y="15525"/>
                </a:cubicBezTo>
                <a:close/>
                <a:moveTo>
                  <a:pt x="9139" y="1"/>
                </a:moveTo>
                <a:lnTo>
                  <a:pt x="8895" y="19"/>
                </a:lnTo>
                <a:lnTo>
                  <a:pt x="8671" y="57"/>
                </a:lnTo>
                <a:cubicBezTo>
                  <a:pt x="8652" y="57"/>
                  <a:pt x="8577" y="57"/>
                  <a:pt x="8483" y="76"/>
                </a:cubicBezTo>
                <a:cubicBezTo>
                  <a:pt x="8408" y="76"/>
                  <a:pt x="8315" y="94"/>
                  <a:pt x="8240" y="113"/>
                </a:cubicBezTo>
                <a:cubicBezTo>
                  <a:pt x="8310" y="267"/>
                  <a:pt x="8369" y="411"/>
                  <a:pt x="8364" y="411"/>
                </a:cubicBezTo>
                <a:cubicBezTo>
                  <a:pt x="8362" y="411"/>
                  <a:pt x="8352" y="394"/>
                  <a:pt x="8334" y="357"/>
                </a:cubicBezTo>
                <a:lnTo>
                  <a:pt x="8334" y="357"/>
                </a:lnTo>
                <a:cubicBezTo>
                  <a:pt x="8465" y="619"/>
                  <a:pt x="8614" y="900"/>
                  <a:pt x="8802" y="1199"/>
                </a:cubicBezTo>
                <a:lnTo>
                  <a:pt x="8970" y="1480"/>
                </a:lnTo>
                <a:lnTo>
                  <a:pt x="9139" y="1742"/>
                </a:lnTo>
                <a:cubicBezTo>
                  <a:pt x="9382" y="2117"/>
                  <a:pt x="9626" y="2510"/>
                  <a:pt x="9832" y="2885"/>
                </a:cubicBezTo>
                <a:cubicBezTo>
                  <a:pt x="9888" y="2978"/>
                  <a:pt x="9963" y="3072"/>
                  <a:pt x="10019" y="3147"/>
                </a:cubicBezTo>
                <a:cubicBezTo>
                  <a:pt x="10169" y="3428"/>
                  <a:pt x="10300" y="3690"/>
                  <a:pt x="10468" y="3952"/>
                </a:cubicBezTo>
                <a:cubicBezTo>
                  <a:pt x="10225" y="3821"/>
                  <a:pt x="9906" y="3578"/>
                  <a:pt x="9588" y="3353"/>
                </a:cubicBezTo>
                <a:cubicBezTo>
                  <a:pt x="9072" y="2997"/>
                  <a:pt x="8538" y="2657"/>
                  <a:pt x="8390" y="2657"/>
                </a:cubicBezTo>
                <a:cubicBezTo>
                  <a:pt x="8383" y="2657"/>
                  <a:pt x="8376" y="2658"/>
                  <a:pt x="8371" y="2660"/>
                </a:cubicBezTo>
                <a:lnTo>
                  <a:pt x="8015" y="2398"/>
                </a:lnTo>
                <a:lnTo>
                  <a:pt x="8015" y="2398"/>
                </a:lnTo>
                <a:cubicBezTo>
                  <a:pt x="8127" y="2454"/>
                  <a:pt x="8146" y="2454"/>
                  <a:pt x="8259" y="2529"/>
                </a:cubicBezTo>
                <a:cubicBezTo>
                  <a:pt x="8034" y="2360"/>
                  <a:pt x="7790" y="2229"/>
                  <a:pt x="7547" y="2136"/>
                </a:cubicBezTo>
                <a:cubicBezTo>
                  <a:pt x="7210" y="2023"/>
                  <a:pt x="6891" y="1892"/>
                  <a:pt x="6573" y="1742"/>
                </a:cubicBezTo>
                <a:cubicBezTo>
                  <a:pt x="6286" y="1599"/>
                  <a:pt x="6033" y="1510"/>
                  <a:pt x="6064" y="1510"/>
                </a:cubicBezTo>
                <a:cubicBezTo>
                  <a:pt x="6073" y="1510"/>
                  <a:pt x="6110" y="1519"/>
                  <a:pt x="6180" y="1536"/>
                </a:cubicBezTo>
                <a:cubicBezTo>
                  <a:pt x="5955" y="1461"/>
                  <a:pt x="5730" y="1443"/>
                  <a:pt x="5487" y="1443"/>
                </a:cubicBezTo>
                <a:lnTo>
                  <a:pt x="5169" y="1443"/>
                </a:lnTo>
                <a:lnTo>
                  <a:pt x="5187" y="1686"/>
                </a:lnTo>
                <a:cubicBezTo>
                  <a:pt x="5206" y="1724"/>
                  <a:pt x="5206" y="1780"/>
                  <a:pt x="5225" y="1836"/>
                </a:cubicBezTo>
                <a:cubicBezTo>
                  <a:pt x="4981" y="1817"/>
                  <a:pt x="4757" y="1780"/>
                  <a:pt x="4513" y="1724"/>
                </a:cubicBezTo>
                <a:cubicBezTo>
                  <a:pt x="4232" y="1686"/>
                  <a:pt x="3951" y="1611"/>
                  <a:pt x="3671" y="1536"/>
                </a:cubicBezTo>
                <a:cubicBezTo>
                  <a:pt x="3539" y="1492"/>
                  <a:pt x="3504" y="1474"/>
                  <a:pt x="3520" y="1474"/>
                </a:cubicBezTo>
                <a:cubicBezTo>
                  <a:pt x="3531" y="1474"/>
                  <a:pt x="3568" y="1483"/>
                  <a:pt x="3614" y="1499"/>
                </a:cubicBezTo>
                <a:cubicBezTo>
                  <a:pt x="3683" y="1526"/>
                  <a:pt x="3761" y="1544"/>
                  <a:pt x="3784" y="1544"/>
                </a:cubicBezTo>
                <a:cubicBezTo>
                  <a:pt x="3792" y="1544"/>
                  <a:pt x="3793" y="1541"/>
                  <a:pt x="3783" y="1536"/>
                </a:cubicBezTo>
                <a:lnTo>
                  <a:pt x="3277" y="1405"/>
                </a:lnTo>
                <a:cubicBezTo>
                  <a:pt x="3109" y="1349"/>
                  <a:pt x="2959" y="1312"/>
                  <a:pt x="2809" y="1274"/>
                </a:cubicBezTo>
                <a:cubicBezTo>
                  <a:pt x="2678" y="1242"/>
                  <a:pt x="2649" y="1222"/>
                  <a:pt x="2695" y="1222"/>
                </a:cubicBezTo>
                <a:cubicBezTo>
                  <a:pt x="2728" y="1222"/>
                  <a:pt x="2801" y="1232"/>
                  <a:pt x="2903" y="1255"/>
                </a:cubicBezTo>
                <a:cubicBezTo>
                  <a:pt x="3053" y="1274"/>
                  <a:pt x="3202" y="1312"/>
                  <a:pt x="3371" y="1368"/>
                </a:cubicBezTo>
                <a:lnTo>
                  <a:pt x="3652" y="1461"/>
                </a:lnTo>
                <a:lnTo>
                  <a:pt x="3877" y="1536"/>
                </a:lnTo>
                <a:lnTo>
                  <a:pt x="3877" y="1536"/>
                </a:lnTo>
                <a:lnTo>
                  <a:pt x="3783" y="1480"/>
                </a:lnTo>
                <a:lnTo>
                  <a:pt x="3745" y="1461"/>
                </a:lnTo>
                <a:lnTo>
                  <a:pt x="3671" y="1424"/>
                </a:lnTo>
                <a:cubicBezTo>
                  <a:pt x="3577" y="1387"/>
                  <a:pt x="3502" y="1349"/>
                  <a:pt x="3427" y="1312"/>
                </a:cubicBezTo>
                <a:cubicBezTo>
                  <a:pt x="3277" y="1255"/>
                  <a:pt x="3127" y="1218"/>
                  <a:pt x="2978" y="1181"/>
                </a:cubicBezTo>
                <a:cubicBezTo>
                  <a:pt x="2678" y="1124"/>
                  <a:pt x="2397" y="1087"/>
                  <a:pt x="1798" y="975"/>
                </a:cubicBezTo>
                <a:lnTo>
                  <a:pt x="1798" y="975"/>
                </a:lnTo>
                <a:cubicBezTo>
                  <a:pt x="1929" y="1218"/>
                  <a:pt x="2041" y="1443"/>
                  <a:pt x="2210" y="1780"/>
                </a:cubicBezTo>
                <a:cubicBezTo>
                  <a:pt x="2041" y="1499"/>
                  <a:pt x="1891" y="1218"/>
                  <a:pt x="1704" y="918"/>
                </a:cubicBezTo>
                <a:lnTo>
                  <a:pt x="1685" y="918"/>
                </a:lnTo>
                <a:cubicBezTo>
                  <a:pt x="1817" y="1255"/>
                  <a:pt x="1966" y="1574"/>
                  <a:pt x="2135" y="1892"/>
                </a:cubicBezTo>
                <a:cubicBezTo>
                  <a:pt x="2247" y="2079"/>
                  <a:pt x="2378" y="2304"/>
                  <a:pt x="2528" y="2566"/>
                </a:cubicBezTo>
                <a:lnTo>
                  <a:pt x="2809" y="2997"/>
                </a:lnTo>
                <a:lnTo>
                  <a:pt x="2397" y="2229"/>
                </a:lnTo>
                <a:cubicBezTo>
                  <a:pt x="2341" y="2117"/>
                  <a:pt x="2285" y="2005"/>
                  <a:pt x="2266" y="1892"/>
                </a:cubicBezTo>
                <a:cubicBezTo>
                  <a:pt x="2266" y="1887"/>
                  <a:pt x="2268" y="1884"/>
                  <a:pt x="2271" y="1884"/>
                </a:cubicBezTo>
                <a:cubicBezTo>
                  <a:pt x="2289" y="1884"/>
                  <a:pt x="2362" y="1983"/>
                  <a:pt x="2491" y="2192"/>
                </a:cubicBezTo>
                <a:cubicBezTo>
                  <a:pt x="2659" y="2491"/>
                  <a:pt x="2865" y="2772"/>
                  <a:pt x="3090" y="3034"/>
                </a:cubicBezTo>
                <a:cubicBezTo>
                  <a:pt x="3071" y="3053"/>
                  <a:pt x="3109" y="3147"/>
                  <a:pt x="3202" y="3278"/>
                </a:cubicBezTo>
                <a:lnTo>
                  <a:pt x="3352" y="3484"/>
                </a:lnTo>
                <a:cubicBezTo>
                  <a:pt x="3390" y="3521"/>
                  <a:pt x="3427" y="3559"/>
                  <a:pt x="3446" y="3596"/>
                </a:cubicBezTo>
                <a:lnTo>
                  <a:pt x="3333" y="3578"/>
                </a:lnTo>
                <a:lnTo>
                  <a:pt x="3333" y="3578"/>
                </a:lnTo>
                <a:cubicBezTo>
                  <a:pt x="3446" y="3671"/>
                  <a:pt x="3521" y="3709"/>
                  <a:pt x="3671" y="3858"/>
                </a:cubicBezTo>
                <a:cubicBezTo>
                  <a:pt x="3729" y="3931"/>
                  <a:pt x="3730" y="3959"/>
                  <a:pt x="3702" y="3959"/>
                </a:cubicBezTo>
                <a:cubicBezTo>
                  <a:pt x="3694" y="3959"/>
                  <a:pt x="3683" y="3956"/>
                  <a:pt x="3671" y="3952"/>
                </a:cubicBezTo>
                <a:lnTo>
                  <a:pt x="3650" y="3938"/>
                </a:lnTo>
                <a:lnTo>
                  <a:pt x="3650" y="3938"/>
                </a:lnTo>
                <a:cubicBezTo>
                  <a:pt x="3694" y="3968"/>
                  <a:pt x="3724" y="3991"/>
                  <a:pt x="3708" y="3991"/>
                </a:cubicBezTo>
                <a:cubicBezTo>
                  <a:pt x="3697" y="3991"/>
                  <a:pt x="3663" y="3980"/>
                  <a:pt x="3596" y="3952"/>
                </a:cubicBezTo>
                <a:cubicBezTo>
                  <a:pt x="3465" y="3877"/>
                  <a:pt x="3315" y="3821"/>
                  <a:pt x="3165" y="3765"/>
                </a:cubicBezTo>
                <a:cubicBezTo>
                  <a:pt x="2847" y="3615"/>
                  <a:pt x="2435" y="3446"/>
                  <a:pt x="1948" y="3259"/>
                </a:cubicBezTo>
                <a:lnTo>
                  <a:pt x="1891" y="3240"/>
                </a:lnTo>
                <a:lnTo>
                  <a:pt x="1835" y="3222"/>
                </a:lnTo>
                <a:lnTo>
                  <a:pt x="1742" y="3184"/>
                </a:lnTo>
                <a:cubicBezTo>
                  <a:pt x="1704" y="3166"/>
                  <a:pt x="1667" y="3147"/>
                  <a:pt x="1629" y="3128"/>
                </a:cubicBezTo>
                <a:cubicBezTo>
                  <a:pt x="1623" y="3122"/>
                  <a:pt x="1621" y="3120"/>
                  <a:pt x="1624" y="3120"/>
                </a:cubicBezTo>
                <a:cubicBezTo>
                  <a:pt x="1629" y="3120"/>
                  <a:pt x="1654" y="3128"/>
                  <a:pt x="1704" y="3128"/>
                </a:cubicBezTo>
                <a:cubicBezTo>
                  <a:pt x="1768" y="3141"/>
                  <a:pt x="1875" y="3179"/>
                  <a:pt x="1890" y="3179"/>
                </a:cubicBezTo>
                <a:cubicBezTo>
                  <a:pt x="1897" y="3179"/>
                  <a:pt x="1883" y="3171"/>
                  <a:pt x="1835" y="3147"/>
                </a:cubicBezTo>
                <a:cubicBezTo>
                  <a:pt x="1573" y="3072"/>
                  <a:pt x="1311" y="2997"/>
                  <a:pt x="1068" y="2941"/>
                </a:cubicBezTo>
                <a:cubicBezTo>
                  <a:pt x="899" y="2885"/>
                  <a:pt x="936" y="2885"/>
                  <a:pt x="955" y="2885"/>
                </a:cubicBezTo>
                <a:cubicBezTo>
                  <a:pt x="790" y="2843"/>
                  <a:pt x="715" y="2830"/>
                  <a:pt x="676" y="2830"/>
                </a:cubicBezTo>
                <a:cubicBezTo>
                  <a:pt x="644" y="2830"/>
                  <a:pt x="635" y="2839"/>
                  <a:pt x="618" y="2847"/>
                </a:cubicBezTo>
                <a:cubicBezTo>
                  <a:pt x="599" y="2847"/>
                  <a:pt x="524" y="2847"/>
                  <a:pt x="94" y="2754"/>
                </a:cubicBezTo>
                <a:cubicBezTo>
                  <a:pt x="84" y="2763"/>
                  <a:pt x="75" y="2768"/>
                  <a:pt x="68" y="2768"/>
                </a:cubicBezTo>
                <a:cubicBezTo>
                  <a:pt x="61" y="2768"/>
                  <a:pt x="56" y="2763"/>
                  <a:pt x="56" y="2754"/>
                </a:cubicBezTo>
                <a:lnTo>
                  <a:pt x="0" y="2754"/>
                </a:lnTo>
                <a:lnTo>
                  <a:pt x="19" y="2791"/>
                </a:lnTo>
                <a:cubicBezTo>
                  <a:pt x="56" y="2847"/>
                  <a:pt x="94" y="2903"/>
                  <a:pt x="131" y="2978"/>
                </a:cubicBezTo>
                <a:cubicBezTo>
                  <a:pt x="206" y="3128"/>
                  <a:pt x="300" y="3315"/>
                  <a:pt x="431" y="3540"/>
                </a:cubicBezTo>
                <a:cubicBezTo>
                  <a:pt x="487" y="3634"/>
                  <a:pt x="562" y="3765"/>
                  <a:pt x="637" y="3896"/>
                </a:cubicBezTo>
                <a:cubicBezTo>
                  <a:pt x="712" y="4008"/>
                  <a:pt x="805" y="4121"/>
                  <a:pt x="899" y="4252"/>
                </a:cubicBezTo>
                <a:cubicBezTo>
                  <a:pt x="1030" y="4439"/>
                  <a:pt x="1180" y="4608"/>
                  <a:pt x="1348" y="4757"/>
                </a:cubicBezTo>
                <a:cubicBezTo>
                  <a:pt x="1381" y="4806"/>
                  <a:pt x="1385" y="4822"/>
                  <a:pt x="1376" y="4822"/>
                </a:cubicBezTo>
                <a:cubicBezTo>
                  <a:pt x="1357" y="4822"/>
                  <a:pt x="1284" y="4760"/>
                  <a:pt x="1261" y="4760"/>
                </a:cubicBezTo>
                <a:cubicBezTo>
                  <a:pt x="1255" y="4760"/>
                  <a:pt x="1252" y="4765"/>
                  <a:pt x="1255" y="4776"/>
                </a:cubicBezTo>
                <a:cubicBezTo>
                  <a:pt x="1648" y="5188"/>
                  <a:pt x="1835" y="5357"/>
                  <a:pt x="2004" y="5506"/>
                </a:cubicBezTo>
                <a:cubicBezTo>
                  <a:pt x="2154" y="5656"/>
                  <a:pt x="2322" y="5787"/>
                  <a:pt x="2678" y="6087"/>
                </a:cubicBezTo>
                <a:cubicBezTo>
                  <a:pt x="2865" y="6274"/>
                  <a:pt x="3034" y="6461"/>
                  <a:pt x="3221" y="6667"/>
                </a:cubicBezTo>
                <a:cubicBezTo>
                  <a:pt x="3115" y="6540"/>
                  <a:pt x="3087" y="6487"/>
                  <a:pt x="3114" y="6487"/>
                </a:cubicBezTo>
                <a:cubicBezTo>
                  <a:pt x="3181" y="6487"/>
                  <a:pt x="3595" y="6817"/>
                  <a:pt x="3970" y="7098"/>
                </a:cubicBezTo>
                <a:lnTo>
                  <a:pt x="3914" y="7042"/>
                </a:lnTo>
                <a:lnTo>
                  <a:pt x="3914" y="7042"/>
                </a:lnTo>
                <a:lnTo>
                  <a:pt x="4082" y="7192"/>
                </a:lnTo>
                <a:lnTo>
                  <a:pt x="3970" y="7098"/>
                </a:lnTo>
                <a:lnTo>
                  <a:pt x="4045" y="7192"/>
                </a:lnTo>
                <a:lnTo>
                  <a:pt x="4176" y="7285"/>
                </a:lnTo>
                <a:lnTo>
                  <a:pt x="4569" y="7641"/>
                </a:lnTo>
                <a:cubicBezTo>
                  <a:pt x="4567" y="7643"/>
                  <a:pt x="4564" y="7644"/>
                  <a:pt x="4560" y="7644"/>
                </a:cubicBezTo>
                <a:cubicBezTo>
                  <a:pt x="4523" y="7644"/>
                  <a:pt x="4406" y="7575"/>
                  <a:pt x="4288" y="7491"/>
                </a:cubicBezTo>
                <a:lnTo>
                  <a:pt x="4045" y="7192"/>
                </a:lnTo>
                <a:cubicBezTo>
                  <a:pt x="3857" y="7082"/>
                  <a:pt x="3669" y="6972"/>
                  <a:pt x="3613" y="6972"/>
                </a:cubicBezTo>
                <a:cubicBezTo>
                  <a:pt x="3602" y="6972"/>
                  <a:pt x="3596" y="6977"/>
                  <a:pt x="3596" y="6986"/>
                </a:cubicBezTo>
                <a:cubicBezTo>
                  <a:pt x="3652" y="7023"/>
                  <a:pt x="3764" y="7117"/>
                  <a:pt x="3877" y="7211"/>
                </a:cubicBezTo>
                <a:cubicBezTo>
                  <a:pt x="3822" y="7183"/>
                  <a:pt x="3787" y="7166"/>
                  <a:pt x="3780" y="7166"/>
                </a:cubicBezTo>
                <a:cubicBezTo>
                  <a:pt x="3777" y="7166"/>
                  <a:pt x="3778" y="7168"/>
                  <a:pt x="3783" y="7173"/>
                </a:cubicBezTo>
                <a:cubicBezTo>
                  <a:pt x="3858" y="7248"/>
                  <a:pt x="3951" y="7304"/>
                  <a:pt x="4045" y="7379"/>
                </a:cubicBezTo>
                <a:lnTo>
                  <a:pt x="4139" y="7585"/>
                </a:lnTo>
                <a:lnTo>
                  <a:pt x="4214" y="7604"/>
                </a:lnTo>
                <a:cubicBezTo>
                  <a:pt x="4532" y="7922"/>
                  <a:pt x="4832" y="8259"/>
                  <a:pt x="5150" y="8578"/>
                </a:cubicBezTo>
                <a:lnTo>
                  <a:pt x="5712" y="9046"/>
                </a:lnTo>
                <a:cubicBezTo>
                  <a:pt x="5880" y="9214"/>
                  <a:pt x="6068" y="9383"/>
                  <a:pt x="6255" y="9551"/>
                </a:cubicBezTo>
                <a:cubicBezTo>
                  <a:pt x="6461" y="9739"/>
                  <a:pt x="6629" y="9945"/>
                  <a:pt x="6835" y="10169"/>
                </a:cubicBezTo>
                <a:cubicBezTo>
                  <a:pt x="6948" y="10300"/>
                  <a:pt x="7023" y="10431"/>
                  <a:pt x="7135" y="10563"/>
                </a:cubicBezTo>
                <a:cubicBezTo>
                  <a:pt x="7247" y="10694"/>
                  <a:pt x="7341" y="10843"/>
                  <a:pt x="7435" y="10993"/>
                </a:cubicBezTo>
                <a:cubicBezTo>
                  <a:pt x="7351" y="10890"/>
                  <a:pt x="7307" y="10856"/>
                  <a:pt x="7282" y="10856"/>
                </a:cubicBezTo>
                <a:cubicBezTo>
                  <a:pt x="7233" y="10856"/>
                  <a:pt x="7253" y="10981"/>
                  <a:pt x="7191" y="10993"/>
                </a:cubicBezTo>
                <a:cubicBezTo>
                  <a:pt x="7079" y="10731"/>
                  <a:pt x="6948" y="10506"/>
                  <a:pt x="6760" y="10300"/>
                </a:cubicBezTo>
                <a:cubicBezTo>
                  <a:pt x="6548" y="10052"/>
                  <a:pt x="6318" y="9788"/>
                  <a:pt x="6072" y="9506"/>
                </a:cubicBezTo>
                <a:lnTo>
                  <a:pt x="6072" y="9506"/>
                </a:lnTo>
                <a:cubicBezTo>
                  <a:pt x="6202" y="9656"/>
                  <a:pt x="6230" y="9703"/>
                  <a:pt x="6213" y="9703"/>
                </a:cubicBezTo>
                <a:cubicBezTo>
                  <a:pt x="6200" y="9703"/>
                  <a:pt x="6162" y="9676"/>
                  <a:pt x="6124" y="9645"/>
                </a:cubicBezTo>
                <a:lnTo>
                  <a:pt x="6124" y="9645"/>
                </a:lnTo>
                <a:cubicBezTo>
                  <a:pt x="6442" y="9982"/>
                  <a:pt x="6742" y="10338"/>
                  <a:pt x="7023" y="10712"/>
                </a:cubicBezTo>
                <a:cubicBezTo>
                  <a:pt x="6929" y="10712"/>
                  <a:pt x="7135" y="10975"/>
                  <a:pt x="7247" y="11293"/>
                </a:cubicBezTo>
                <a:cubicBezTo>
                  <a:pt x="7247" y="11259"/>
                  <a:pt x="7255" y="11243"/>
                  <a:pt x="7269" y="11243"/>
                </a:cubicBezTo>
                <a:cubicBezTo>
                  <a:pt x="7316" y="11243"/>
                  <a:pt x="7431" y="11422"/>
                  <a:pt x="7547" y="11667"/>
                </a:cubicBezTo>
                <a:lnTo>
                  <a:pt x="7734" y="12117"/>
                </a:lnTo>
                <a:cubicBezTo>
                  <a:pt x="7790" y="12229"/>
                  <a:pt x="7828" y="12342"/>
                  <a:pt x="7865" y="12454"/>
                </a:cubicBezTo>
                <a:cubicBezTo>
                  <a:pt x="7809" y="12417"/>
                  <a:pt x="7772" y="12360"/>
                  <a:pt x="7753" y="12323"/>
                </a:cubicBezTo>
                <a:lnTo>
                  <a:pt x="7753" y="12323"/>
                </a:lnTo>
                <a:lnTo>
                  <a:pt x="7828" y="12473"/>
                </a:lnTo>
                <a:lnTo>
                  <a:pt x="7865" y="12585"/>
                </a:lnTo>
                <a:lnTo>
                  <a:pt x="7903" y="12641"/>
                </a:lnTo>
                <a:lnTo>
                  <a:pt x="7903" y="12679"/>
                </a:lnTo>
                <a:cubicBezTo>
                  <a:pt x="7772" y="12623"/>
                  <a:pt x="7641" y="12566"/>
                  <a:pt x="7528" y="12491"/>
                </a:cubicBezTo>
                <a:lnTo>
                  <a:pt x="7528" y="12491"/>
                </a:lnTo>
                <a:cubicBezTo>
                  <a:pt x="7621" y="12538"/>
                  <a:pt x="7688" y="12571"/>
                  <a:pt x="7719" y="12571"/>
                </a:cubicBezTo>
                <a:cubicBezTo>
                  <a:pt x="7726" y="12571"/>
                  <a:pt x="7731" y="12570"/>
                  <a:pt x="7734" y="12566"/>
                </a:cubicBezTo>
                <a:cubicBezTo>
                  <a:pt x="7547" y="12491"/>
                  <a:pt x="7378" y="12417"/>
                  <a:pt x="7229" y="12323"/>
                </a:cubicBezTo>
                <a:lnTo>
                  <a:pt x="7079" y="12248"/>
                </a:lnTo>
                <a:lnTo>
                  <a:pt x="6948" y="12192"/>
                </a:lnTo>
                <a:cubicBezTo>
                  <a:pt x="6907" y="12164"/>
                  <a:pt x="6885" y="12147"/>
                  <a:pt x="6899" y="12147"/>
                </a:cubicBezTo>
                <a:cubicBezTo>
                  <a:pt x="6904" y="12147"/>
                  <a:pt x="6914" y="12149"/>
                  <a:pt x="6929" y="12154"/>
                </a:cubicBezTo>
                <a:lnTo>
                  <a:pt x="7097" y="12229"/>
                </a:lnTo>
                <a:cubicBezTo>
                  <a:pt x="6798" y="12079"/>
                  <a:pt x="6423" y="11911"/>
                  <a:pt x="6011" y="11742"/>
                </a:cubicBezTo>
                <a:lnTo>
                  <a:pt x="5693" y="11611"/>
                </a:lnTo>
                <a:lnTo>
                  <a:pt x="5318" y="11443"/>
                </a:lnTo>
                <a:cubicBezTo>
                  <a:pt x="5019" y="11330"/>
                  <a:pt x="4738" y="11237"/>
                  <a:pt x="4457" y="11124"/>
                </a:cubicBezTo>
                <a:lnTo>
                  <a:pt x="4420" y="11162"/>
                </a:lnTo>
                <a:cubicBezTo>
                  <a:pt x="4420" y="11181"/>
                  <a:pt x="4420" y="11199"/>
                  <a:pt x="4420" y="11237"/>
                </a:cubicBezTo>
                <a:cubicBezTo>
                  <a:pt x="4420" y="11274"/>
                  <a:pt x="4420" y="11330"/>
                  <a:pt x="4401" y="11368"/>
                </a:cubicBezTo>
                <a:cubicBezTo>
                  <a:pt x="4401" y="11480"/>
                  <a:pt x="4401" y="11555"/>
                  <a:pt x="4382" y="11649"/>
                </a:cubicBezTo>
                <a:cubicBezTo>
                  <a:pt x="4382" y="11742"/>
                  <a:pt x="4382" y="11817"/>
                  <a:pt x="4420" y="11892"/>
                </a:cubicBezTo>
                <a:cubicBezTo>
                  <a:pt x="4420" y="11967"/>
                  <a:pt x="4438" y="12042"/>
                  <a:pt x="4476" y="12117"/>
                </a:cubicBezTo>
                <a:cubicBezTo>
                  <a:pt x="4494" y="12192"/>
                  <a:pt x="4532" y="12248"/>
                  <a:pt x="4551" y="12304"/>
                </a:cubicBezTo>
                <a:cubicBezTo>
                  <a:pt x="4569" y="12360"/>
                  <a:pt x="4588" y="12379"/>
                  <a:pt x="4626" y="12417"/>
                </a:cubicBezTo>
                <a:cubicBezTo>
                  <a:pt x="4644" y="12454"/>
                  <a:pt x="4682" y="12491"/>
                  <a:pt x="4719" y="12529"/>
                </a:cubicBezTo>
                <a:cubicBezTo>
                  <a:pt x="4682" y="12510"/>
                  <a:pt x="4644" y="12510"/>
                  <a:pt x="4607" y="12473"/>
                </a:cubicBezTo>
                <a:cubicBezTo>
                  <a:pt x="4551" y="12454"/>
                  <a:pt x="4513" y="12417"/>
                  <a:pt x="4457" y="12379"/>
                </a:cubicBezTo>
                <a:lnTo>
                  <a:pt x="4457" y="12379"/>
                </a:lnTo>
                <a:cubicBezTo>
                  <a:pt x="4682" y="12679"/>
                  <a:pt x="4981" y="12922"/>
                  <a:pt x="5318" y="13109"/>
                </a:cubicBezTo>
                <a:cubicBezTo>
                  <a:pt x="5431" y="13166"/>
                  <a:pt x="5543" y="13240"/>
                  <a:pt x="5674" y="13297"/>
                </a:cubicBezTo>
                <a:cubicBezTo>
                  <a:pt x="5862" y="13409"/>
                  <a:pt x="6049" y="13521"/>
                  <a:pt x="6255" y="13652"/>
                </a:cubicBezTo>
                <a:cubicBezTo>
                  <a:pt x="6236" y="13690"/>
                  <a:pt x="6199" y="13709"/>
                  <a:pt x="6161" y="13727"/>
                </a:cubicBezTo>
                <a:cubicBezTo>
                  <a:pt x="6142" y="13737"/>
                  <a:pt x="6119" y="13741"/>
                  <a:pt x="6096" y="13741"/>
                </a:cubicBezTo>
                <a:cubicBezTo>
                  <a:pt x="6072" y="13741"/>
                  <a:pt x="6049" y="13737"/>
                  <a:pt x="6030" y="13727"/>
                </a:cubicBezTo>
                <a:cubicBezTo>
                  <a:pt x="5993" y="13709"/>
                  <a:pt x="5936" y="13709"/>
                  <a:pt x="5899" y="13690"/>
                </a:cubicBezTo>
                <a:cubicBezTo>
                  <a:pt x="5880" y="13690"/>
                  <a:pt x="5862" y="13671"/>
                  <a:pt x="5843" y="13671"/>
                </a:cubicBezTo>
                <a:cubicBezTo>
                  <a:pt x="5805" y="13671"/>
                  <a:pt x="5749" y="13615"/>
                  <a:pt x="5693" y="13596"/>
                </a:cubicBezTo>
                <a:lnTo>
                  <a:pt x="5693" y="13596"/>
                </a:lnTo>
                <a:cubicBezTo>
                  <a:pt x="5843" y="13709"/>
                  <a:pt x="5862" y="13709"/>
                  <a:pt x="5936" y="13765"/>
                </a:cubicBezTo>
                <a:lnTo>
                  <a:pt x="5899" y="13896"/>
                </a:lnTo>
                <a:cubicBezTo>
                  <a:pt x="5880" y="13933"/>
                  <a:pt x="5880" y="13990"/>
                  <a:pt x="5862" y="14027"/>
                </a:cubicBezTo>
                <a:cubicBezTo>
                  <a:pt x="5843" y="14083"/>
                  <a:pt x="5805" y="14121"/>
                  <a:pt x="5787" y="14177"/>
                </a:cubicBezTo>
                <a:cubicBezTo>
                  <a:pt x="5850" y="14101"/>
                  <a:pt x="5964" y="13983"/>
                  <a:pt x="6015" y="13983"/>
                </a:cubicBezTo>
                <a:cubicBezTo>
                  <a:pt x="6039" y="13983"/>
                  <a:pt x="6048" y="14010"/>
                  <a:pt x="6030" y="14083"/>
                </a:cubicBezTo>
                <a:cubicBezTo>
                  <a:pt x="5918" y="14233"/>
                  <a:pt x="5768" y="14364"/>
                  <a:pt x="5618" y="14476"/>
                </a:cubicBezTo>
                <a:cubicBezTo>
                  <a:pt x="5581" y="14514"/>
                  <a:pt x="5506" y="14551"/>
                  <a:pt x="5412" y="14626"/>
                </a:cubicBezTo>
                <a:cubicBezTo>
                  <a:pt x="5337" y="14682"/>
                  <a:pt x="5281" y="14739"/>
                  <a:pt x="5225" y="14814"/>
                </a:cubicBezTo>
                <a:cubicBezTo>
                  <a:pt x="5169" y="14907"/>
                  <a:pt x="5131" y="15001"/>
                  <a:pt x="5131" y="15094"/>
                </a:cubicBezTo>
                <a:cubicBezTo>
                  <a:pt x="5131" y="15057"/>
                  <a:pt x="5150" y="15038"/>
                  <a:pt x="5169" y="15038"/>
                </a:cubicBezTo>
                <a:cubicBezTo>
                  <a:pt x="5187" y="15038"/>
                  <a:pt x="5187" y="15076"/>
                  <a:pt x="5225" y="15113"/>
                </a:cubicBezTo>
                <a:cubicBezTo>
                  <a:pt x="5244" y="15244"/>
                  <a:pt x="5337" y="15413"/>
                  <a:pt x="5412" y="15600"/>
                </a:cubicBezTo>
                <a:cubicBezTo>
                  <a:pt x="5402" y="15590"/>
                  <a:pt x="5391" y="15587"/>
                  <a:pt x="5379" y="15587"/>
                </a:cubicBezTo>
                <a:cubicBezTo>
                  <a:pt x="5350" y="15587"/>
                  <a:pt x="5317" y="15608"/>
                  <a:pt x="5284" y="15608"/>
                </a:cubicBezTo>
                <a:cubicBezTo>
                  <a:pt x="5268" y="15608"/>
                  <a:pt x="5251" y="15602"/>
                  <a:pt x="5237" y="15585"/>
                </a:cubicBezTo>
                <a:lnTo>
                  <a:pt x="5237" y="15585"/>
                </a:lnTo>
                <a:cubicBezTo>
                  <a:pt x="5391" y="15882"/>
                  <a:pt x="5575" y="16151"/>
                  <a:pt x="5789" y="16418"/>
                </a:cubicBezTo>
                <a:lnTo>
                  <a:pt x="5789" y="16418"/>
                </a:lnTo>
                <a:cubicBezTo>
                  <a:pt x="5759" y="16383"/>
                  <a:pt x="5736" y="16368"/>
                  <a:pt x="5721" y="16368"/>
                </a:cubicBezTo>
                <a:cubicBezTo>
                  <a:pt x="5673" y="16368"/>
                  <a:pt x="5702" y="16527"/>
                  <a:pt x="5768" y="16686"/>
                </a:cubicBezTo>
                <a:cubicBezTo>
                  <a:pt x="5768" y="16680"/>
                  <a:pt x="5769" y="16677"/>
                  <a:pt x="5771" y="16677"/>
                </a:cubicBezTo>
                <a:cubicBezTo>
                  <a:pt x="5790" y="16677"/>
                  <a:pt x="5878" y="16863"/>
                  <a:pt x="6011" y="17079"/>
                </a:cubicBezTo>
                <a:cubicBezTo>
                  <a:pt x="6161" y="17323"/>
                  <a:pt x="6348" y="17585"/>
                  <a:pt x="6423" y="17716"/>
                </a:cubicBezTo>
                <a:lnTo>
                  <a:pt x="6199" y="17323"/>
                </a:lnTo>
                <a:lnTo>
                  <a:pt x="6199" y="17323"/>
                </a:lnTo>
                <a:cubicBezTo>
                  <a:pt x="6405" y="17660"/>
                  <a:pt x="6685" y="17978"/>
                  <a:pt x="6985" y="18259"/>
                </a:cubicBezTo>
                <a:cubicBezTo>
                  <a:pt x="7285" y="18521"/>
                  <a:pt x="7566" y="18821"/>
                  <a:pt x="7828" y="19139"/>
                </a:cubicBezTo>
                <a:cubicBezTo>
                  <a:pt x="7784" y="19103"/>
                  <a:pt x="7712" y="19069"/>
                  <a:pt x="7665" y="19069"/>
                </a:cubicBezTo>
                <a:cubicBezTo>
                  <a:pt x="7590" y="19069"/>
                  <a:pt x="7576" y="19153"/>
                  <a:pt x="7828" y="19439"/>
                </a:cubicBezTo>
                <a:cubicBezTo>
                  <a:pt x="7959" y="19551"/>
                  <a:pt x="8277" y="19757"/>
                  <a:pt x="8671" y="20057"/>
                </a:cubicBezTo>
                <a:cubicBezTo>
                  <a:pt x="8970" y="20394"/>
                  <a:pt x="9270" y="20712"/>
                  <a:pt x="9607" y="21049"/>
                </a:cubicBezTo>
                <a:cubicBezTo>
                  <a:pt x="9120" y="20675"/>
                  <a:pt x="8577" y="20244"/>
                  <a:pt x="8221" y="19926"/>
                </a:cubicBezTo>
                <a:lnTo>
                  <a:pt x="8221" y="19926"/>
                </a:lnTo>
                <a:cubicBezTo>
                  <a:pt x="8371" y="20151"/>
                  <a:pt x="8539" y="20375"/>
                  <a:pt x="8745" y="20563"/>
                </a:cubicBezTo>
                <a:cubicBezTo>
                  <a:pt x="8769" y="20600"/>
                  <a:pt x="8774" y="20616"/>
                  <a:pt x="8765" y="20616"/>
                </a:cubicBezTo>
                <a:cubicBezTo>
                  <a:pt x="8724" y="20616"/>
                  <a:pt x="8403" y="20292"/>
                  <a:pt x="8296" y="20169"/>
                </a:cubicBezTo>
                <a:lnTo>
                  <a:pt x="8296" y="20169"/>
                </a:lnTo>
                <a:cubicBezTo>
                  <a:pt x="8652" y="20581"/>
                  <a:pt x="9008" y="20975"/>
                  <a:pt x="9382" y="21368"/>
                </a:cubicBezTo>
                <a:cubicBezTo>
                  <a:pt x="9383" y="21363"/>
                  <a:pt x="9386" y="21361"/>
                  <a:pt x="9391" y="21361"/>
                </a:cubicBezTo>
                <a:cubicBezTo>
                  <a:pt x="9482" y="21361"/>
                  <a:pt x="10238" y="22124"/>
                  <a:pt x="10329" y="22124"/>
                </a:cubicBezTo>
                <a:cubicBezTo>
                  <a:pt x="10333" y="22124"/>
                  <a:pt x="10336" y="22121"/>
                  <a:pt x="10337" y="22117"/>
                </a:cubicBezTo>
                <a:cubicBezTo>
                  <a:pt x="9906" y="21724"/>
                  <a:pt x="9457" y="21312"/>
                  <a:pt x="9026" y="20900"/>
                </a:cubicBezTo>
                <a:cubicBezTo>
                  <a:pt x="9029" y="20894"/>
                  <a:pt x="9034" y="20891"/>
                  <a:pt x="9042" y="20891"/>
                </a:cubicBezTo>
                <a:cubicBezTo>
                  <a:pt x="9169" y="20891"/>
                  <a:pt x="9992" y="21566"/>
                  <a:pt x="10749" y="22323"/>
                </a:cubicBezTo>
                <a:cubicBezTo>
                  <a:pt x="10799" y="22395"/>
                  <a:pt x="10795" y="22419"/>
                  <a:pt x="10764" y="22419"/>
                </a:cubicBezTo>
                <a:cubicBezTo>
                  <a:pt x="10697" y="22419"/>
                  <a:pt x="10501" y="22301"/>
                  <a:pt x="10457" y="22301"/>
                </a:cubicBezTo>
                <a:cubicBezTo>
                  <a:pt x="10453" y="22301"/>
                  <a:pt x="10451" y="22302"/>
                  <a:pt x="10450" y="22304"/>
                </a:cubicBezTo>
                <a:cubicBezTo>
                  <a:pt x="10768" y="22566"/>
                  <a:pt x="11049" y="22847"/>
                  <a:pt x="11330" y="23147"/>
                </a:cubicBezTo>
                <a:lnTo>
                  <a:pt x="10936" y="22847"/>
                </a:lnTo>
                <a:lnTo>
                  <a:pt x="10936" y="22847"/>
                </a:lnTo>
                <a:cubicBezTo>
                  <a:pt x="11367" y="23315"/>
                  <a:pt x="11779" y="23503"/>
                  <a:pt x="12266" y="24102"/>
                </a:cubicBezTo>
                <a:cubicBezTo>
                  <a:pt x="12453" y="24289"/>
                  <a:pt x="12734" y="24720"/>
                  <a:pt x="12809" y="24720"/>
                </a:cubicBezTo>
                <a:cubicBezTo>
                  <a:pt x="12678" y="24495"/>
                  <a:pt x="12697" y="24327"/>
                  <a:pt x="12772" y="24252"/>
                </a:cubicBezTo>
                <a:lnTo>
                  <a:pt x="12772" y="24252"/>
                </a:lnTo>
                <a:cubicBezTo>
                  <a:pt x="12996" y="24476"/>
                  <a:pt x="13221" y="24682"/>
                  <a:pt x="13427" y="24907"/>
                </a:cubicBezTo>
                <a:lnTo>
                  <a:pt x="13371" y="24907"/>
                </a:lnTo>
                <a:lnTo>
                  <a:pt x="13502" y="25020"/>
                </a:lnTo>
                <a:lnTo>
                  <a:pt x="13521" y="25001"/>
                </a:lnTo>
                <a:cubicBezTo>
                  <a:pt x="13745" y="25226"/>
                  <a:pt x="13951" y="25432"/>
                  <a:pt x="14157" y="25656"/>
                </a:cubicBezTo>
                <a:cubicBezTo>
                  <a:pt x="14157" y="25667"/>
                  <a:pt x="14151" y="25672"/>
                  <a:pt x="14141" y="25672"/>
                </a:cubicBezTo>
                <a:cubicBezTo>
                  <a:pt x="14065" y="25672"/>
                  <a:pt x="13757" y="25432"/>
                  <a:pt x="13691" y="25432"/>
                </a:cubicBezTo>
                <a:cubicBezTo>
                  <a:pt x="13672" y="25432"/>
                  <a:pt x="13674" y="25453"/>
                  <a:pt x="13708" y="25506"/>
                </a:cubicBezTo>
                <a:cubicBezTo>
                  <a:pt x="13820" y="25581"/>
                  <a:pt x="13933" y="25638"/>
                  <a:pt x="14026" y="25731"/>
                </a:cubicBezTo>
                <a:cubicBezTo>
                  <a:pt x="14195" y="25937"/>
                  <a:pt x="13877" y="25694"/>
                  <a:pt x="14307" y="26106"/>
                </a:cubicBezTo>
                <a:cubicBezTo>
                  <a:pt x="14400" y="26132"/>
                  <a:pt x="14770" y="26567"/>
                  <a:pt x="14786" y="26567"/>
                </a:cubicBezTo>
                <a:cubicBezTo>
                  <a:pt x="14792" y="26567"/>
                  <a:pt x="14736" y="26490"/>
                  <a:pt x="14569" y="26274"/>
                </a:cubicBezTo>
                <a:lnTo>
                  <a:pt x="14569" y="26274"/>
                </a:lnTo>
                <a:cubicBezTo>
                  <a:pt x="14981" y="26686"/>
                  <a:pt x="14963" y="26742"/>
                  <a:pt x="15431" y="27248"/>
                </a:cubicBezTo>
                <a:cubicBezTo>
                  <a:pt x="15419" y="27220"/>
                  <a:pt x="15421" y="27208"/>
                  <a:pt x="15436" y="27208"/>
                </a:cubicBezTo>
                <a:cubicBezTo>
                  <a:pt x="15488" y="27208"/>
                  <a:pt x="15704" y="27382"/>
                  <a:pt x="15955" y="27604"/>
                </a:cubicBezTo>
                <a:cubicBezTo>
                  <a:pt x="16105" y="27791"/>
                  <a:pt x="16274" y="27978"/>
                  <a:pt x="16442" y="28184"/>
                </a:cubicBezTo>
                <a:lnTo>
                  <a:pt x="16442" y="28203"/>
                </a:lnTo>
                <a:cubicBezTo>
                  <a:pt x="17210" y="29139"/>
                  <a:pt x="17566" y="29664"/>
                  <a:pt x="18240" y="30544"/>
                </a:cubicBezTo>
                <a:cubicBezTo>
                  <a:pt x="18271" y="30607"/>
                  <a:pt x="18490" y="30937"/>
                  <a:pt x="18456" y="30937"/>
                </a:cubicBezTo>
                <a:cubicBezTo>
                  <a:pt x="18450" y="30937"/>
                  <a:pt x="18435" y="30926"/>
                  <a:pt x="18408" y="30900"/>
                </a:cubicBezTo>
                <a:lnTo>
                  <a:pt x="18408" y="30900"/>
                </a:lnTo>
                <a:cubicBezTo>
                  <a:pt x="18558" y="31050"/>
                  <a:pt x="18708" y="31218"/>
                  <a:pt x="18839" y="31405"/>
                </a:cubicBezTo>
                <a:cubicBezTo>
                  <a:pt x="18903" y="31518"/>
                  <a:pt x="18922" y="31560"/>
                  <a:pt x="18914" y="31560"/>
                </a:cubicBezTo>
                <a:cubicBezTo>
                  <a:pt x="18890" y="31560"/>
                  <a:pt x="18592" y="31132"/>
                  <a:pt x="18558" y="31132"/>
                </a:cubicBezTo>
                <a:cubicBezTo>
                  <a:pt x="18549" y="31132"/>
                  <a:pt x="18558" y="31162"/>
                  <a:pt x="18596" y="31237"/>
                </a:cubicBezTo>
                <a:cubicBezTo>
                  <a:pt x="18671" y="31237"/>
                  <a:pt x="19176" y="31911"/>
                  <a:pt x="19495" y="32285"/>
                </a:cubicBezTo>
                <a:cubicBezTo>
                  <a:pt x="19476" y="32136"/>
                  <a:pt x="18858" y="31387"/>
                  <a:pt x="18521" y="31012"/>
                </a:cubicBezTo>
                <a:cubicBezTo>
                  <a:pt x="18525" y="31010"/>
                  <a:pt x="18531" y="31009"/>
                  <a:pt x="18537" y="31009"/>
                </a:cubicBezTo>
                <a:cubicBezTo>
                  <a:pt x="18582" y="31009"/>
                  <a:pt x="18671" y="31066"/>
                  <a:pt x="18802" y="31181"/>
                </a:cubicBezTo>
                <a:cubicBezTo>
                  <a:pt x="19495" y="32136"/>
                  <a:pt x="20206" y="33109"/>
                  <a:pt x="20862" y="34083"/>
                </a:cubicBezTo>
                <a:cubicBezTo>
                  <a:pt x="21292" y="34757"/>
                  <a:pt x="22435" y="36387"/>
                  <a:pt x="23015" y="37360"/>
                </a:cubicBezTo>
                <a:cubicBezTo>
                  <a:pt x="23128" y="37491"/>
                  <a:pt x="23277" y="37697"/>
                  <a:pt x="23333" y="37735"/>
                </a:cubicBezTo>
                <a:lnTo>
                  <a:pt x="25337" y="40825"/>
                </a:lnTo>
                <a:cubicBezTo>
                  <a:pt x="25506" y="41087"/>
                  <a:pt x="25656" y="41312"/>
                  <a:pt x="25768" y="41518"/>
                </a:cubicBezTo>
                <a:cubicBezTo>
                  <a:pt x="25749" y="41518"/>
                  <a:pt x="25749" y="41518"/>
                  <a:pt x="25749" y="41536"/>
                </a:cubicBezTo>
                <a:cubicBezTo>
                  <a:pt x="25843" y="41686"/>
                  <a:pt x="25936" y="41836"/>
                  <a:pt x="26049" y="41967"/>
                </a:cubicBezTo>
                <a:cubicBezTo>
                  <a:pt x="26068" y="42005"/>
                  <a:pt x="26105" y="42042"/>
                  <a:pt x="26124" y="42061"/>
                </a:cubicBezTo>
                <a:cubicBezTo>
                  <a:pt x="26111" y="42061"/>
                  <a:pt x="26049" y="41994"/>
                  <a:pt x="26031" y="41994"/>
                </a:cubicBezTo>
                <a:cubicBezTo>
                  <a:pt x="26022" y="41994"/>
                  <a:pt x="26024" y="42011"/>
                  <a:pt x="26049" y="42061"/>
                </a:cubicBezTo>
                <a:cubicBezTo>
                  <a:pt x="26124" y="42117"/>
                  <a:pt x="26180" y="42154"/>
                  <a:pt x="26236" y="42211"/>
                </a:cubicBezTo>
                <a:cubicBezTo>
                  <a:pt x="26480" y="42454"/>
                  <a:pt x="26723" y="42548"/>
                  <a:pt x="27229" y="42548"/>
                </a:cubicBezTo>
                <a:lnTo>
                  <a:pt x="27304" y="42548"/>
                </a:lnTo>
                <a:cubicBezTo>
                  <a:pt x="27491" y="42548"/>
                  <a:pt x="27678" y="42548"/>
                  <a:pt x="27922" y="42529"/>
                </a:cubicBezTo>
                <a:cubicBezTo>
                  <a:pt x="28015" y="42529"/>
                  <a:pt x="28128" y="42510"/>
                  <a:pt x="28221" y="42510"/>
                </a:cubicBezTo>
                <a:lnTo>
                  <a:pt x="28334" y="42510"/>
                </a:lnTo>
                <a:lnTo>
                  <a:pt x="28502" y="42435"/>
                </a:lnTo>
                <a:cubicBezTo>
                  <a:pt x="31143" y="42061"/>
                  <a:pt x="34551" y="40263"/>
                  <a:pt x="36667" y="39233"/>
                </a:cubicBezTo>
                <a:cubicBezTo>
                  <a:pt x="40599" y="37285"/>
                  <a:pt x="42453" y="33727"/>
                  <a:pt x="46835" y="31986"/>
                </a:cubicBezTo>
                <a:cubicBezTo>
                  <a:pt x="46742" y="31536"/>
                  <a:pt x="46555" y="31124"/>
                  <a:pt x="46311" y="30731"/>
                </a:cubicBezTo>
                <a:cubicBezTo>
                  <a:pt x="46236" y="30506"/>
                  <a:pt x="46143" y="30263"/>
                  <a:pt x="46217" y="30263"/>
                </a:cubicBezTo>
                <a:cubicBezTo>
                  <a:pt x="45749" y="29757"/>
                  <a:pt x="45225" y="28784"/>
                  <a:pt x="44307" y="28053"/>
                </a:cubicBezTo>
                <a:cubicBezTo>
                  <a:pt x="44272" y="28009"/>
                  <a:pt x="44264" y="27993"/>
                  <a:pt x="44271" y="27993"/>
                </a:cubicBezTo>
                <a:cubicBezTo>
                  <a:pt x="44290" y="27993"/>
                  <a:pt x="44408" y="28097"/>
                  <a:pt x="44428" y="28097"/>
                </a:cubicBezTo>
                <a:cubicBezTo>
                  <a:pt x="44433" y="28097"/>
                  <a:pt x="44431" y="28090"/>
                  <a:pt x="44420" y="28072"/>
                </a:cubicBezTo>
                <a:cubicBezTo>
                  <a:pt x="44083" y="27810"/>
                  <a:pt x="43802" y="27510"/>
                  <a:pt x="43540" y="27173"/>
                </a:cubicBezTo>
                <a:lnTo>
                  <a:pt x="43540" y="27173"/>
                </a:lnTo>
                <a:lnTo>
                  <a:pt x="43596" y="27211"/>
                </a:lnTo>
                <a:cubicBezTo>
                  <a:pt x="42397" y="25900"/>
                  <a:pt x="41910" y="25300"/>
                  <a:pt x="40450" y="23896"/>
                </a:cubicBezTo>
                <a:lnTo>
                  <a:pt x="40450" y="23896"/>
                </a:lnTo>
                <a:lnTo>
                  <a:pt x="40525" y="24027"/>
                </a:lnTo>
                <a:cubicBezTo>
                  <a:pt x="40206" y="23727"/>
                  <a:pt x="40150" y="23653"/>
                  <a:pt x="40019" y="23503"/>
                </a:cubicBezTo>
                <a:cubicBezTo>
                  <a:pt x="39968" y="23471"/>
                  <a:pt x="39941" y="23457"/>
                  <a:pt x="39930" y="23457"/>
                </a:cubicBezTo>
                <a:cubicBezTo>
                  <a:pt x="39860" y="23457"/>
                  <a:pt x="40642" y="24123"/>
                  <a:pt x="40568" y="24123"/>
                </a:cubicBezTo>
                <a:cubicBezTo>
                  <a:pt x="40558" y="24123"/>
                  <a:pt x="40533" y="24111"/>
                  <a:pt x="40487" y="24083"/>
                </a:cubicBezTo>
                <a:cubicBezTo>
                  <a:pt x="40094" y="23634"/>
                  <a:pt x="39663" y="23222"/>
                  <a:pt x="39214" y="22829"/>
                </a:cubicBezTo>
                <a:cubicBezTo>
                  <a:pt x="38652" y="22323"/>
                  <a:pt x="38109" y="21836"/>
                  <a:pt x="38015" y="21649"/>
                </a:cubicBezTo>
                <a:cubicBezTo>
                  <a:pt x="37868" y="21524"/>
                  <a:pt x="37815" y="21487"/>
                  <a:pt x="37800" y="21487"/>
                </a:cubicBezTo>
                <a:cubicBezTo>
                  <a:pt x="37780" y="21487"/>
                  <a:pt x="37837" y="21560"/>
                  <a:pt x="37820" y="21560"/>
                </a:cubicBezTo>
                <a:cubicBezTo>
                  <a:pt x="37807" y="21560"/>
                  <a:pt x="37755" y="21521"/>
                  <a:pt x="37603" y="21387"/>
                </a:cubicBezTo>
                <a:lnTo>
                  <a:pt x="37510" y="21237"/>
                </a:lnTo>
                <a:lnTo>
                  <a:pt x="37341" y="21162"/>
                </a:lnTo>
                <a:cubicBezTo>
                  <a:pt x="37004" y="20862"/>
                  <a:pt x="36873" y="20694"/>
                  <a:pt x="36892" y="20656"/>
                </a:cubicBezTo>
                <a:lnTo>
                  <a:pt x="36892" y="20656"/>
                </a:lnTo>
                <a:cubicBezTo>
                  <a:pt x="36966" y="20731"/>
                  <a:pt x="37116" y="20862"/>
                  <a:pt x="37210" y="20937"/>
                </a:cubicBezTo>
                <a:cubicBezTo>
                  <a:pt x="36835" y="20544"/>
                  <a:pt x="36105" y="19963"/>
                  <a:pt x="35880" y="19776"/>
                </a:cubicBezTo>
                <a:lnTo>
                  <a:pt x="35880" y="19776"/>
                </a:lnTo>
                <a:lnTo>
                  <a:pt x="36311" y="20169"/>
                </a:lnTo>
                <a:cubicBezTo>
                  <a:pt x="34907" y="19008"/>
                  <a:pt x="33240" y="17491"/>
                  <a:pt x="31910" y="16330"/>
                </a:cubicBezTo>
                <a:lnTo>
                  <a:pt x="31910" y="16330"/>
                </a:lnTo>
                <a:lnTo>
                  <a:pt x="31985" y="16424"/>
                </a:lnTo>
                <a:cubicBezTo>
                  <a:pt x="30974" y="15525"/>
                  <a:pt x="31236" y="15675"/>
                  <a:pt x="30187" y="14645"/>
                </a:cubicBezTo>
                <a:lnTo>
                  <a:pt x="30187" y="14645"/>
                </a:lnTo>
                <a:lnTo>
                  <a:pt x="30244" y="14664"/>
                </a:lnTo>
                <a:cubicBezTo>
                  <a:pt x="29963" y="14439"/>
                  <a:pt x="29701" y="14177"/>
                  <a:pt x="29457" y="13896"/>
                </a:cubicBezTo>
                <a:lnTo>
                  <a:pt x="29457" y="13896"/>
                </a:lnTo>
                <a:cubicBezTo>
                  <a:pt x="29498" y="13934"/>
                  <a:pt x="29518" y="13949"/>
                  <a:pt x="29524" y="13949"/>
                </a:cubicBezTo>
                <a:cubicBezTo>
                  <a:pt x="29552" y="13949"/>
                  <a:pt x="29268" y="13606"/>
                  <a:pt x="29299" y="13606"/>
                </a:cubicBezTo>
                <a:cubicBezTo>
                  <a:pt x="29307" y="13606"/>
                  <a:pt x="29337" y="13630"/>
                  <a:pt x="29401" y="13690"/>
                </a:cubicBezTo>
                <a:cubicBezTo>
                  <a:pt x="29026" y="13278"/>
                  <a:pt x="28614" y="12885"/>
                  <a:pt x="28184" y="12548"/>
                </a:cubicBezTo>
                <a:lnTo>
                  <a:pt x="28090" y="12342"/>
                </a:lnTo>
                <a:cubicBezTo>
                  <a:pt x="27790" y="12117"/>
                  <a:pt x="27547" y="11855"/>
                  <a:pt x="27304" y="11574"/>
                </a:cubicBezTo>
                <a:lnTo>
                  <a:pt x="27304" y="11574"/>
                </a:lnTo>
                <a:cubicBezTo>
                  <a:pt x="27401" y="11671"/>
                  <a:pt x="27442" y="11705"/>
                  <a:pt x="27452" y="11705"/>
                </a:cubicBezTo>
                <a:cubicBezTo>
                  <a:pt x="27477" y="11705"/>
                  <a:pt x="27332" y="11516"/>
                  <a:pt x="27357" y="11516"/>
                </a:cubicBezTo>
                <a:cubicBezTo>
                  <a:pt x="27369" y="11516"/>
                  <a:pt x="27415" y="11555"/>
                  <a:pt x="27528" y="11667"/>
                </a:cubicBezTo>
                <a:cubicBezTo>
                  <a:pt x="26629" y="10469"/>
                  <a:pt x="25955" y="10020"/>
                  <a:pt x="25599" y="9420"/>
                </a:cubicBezTo>
                <a:cubicBezTo>
                  <a:pt x="25521" y="9360"/>
                  <a:pt x="25479" y="9334"/>
                  <a:pt x="25464" y="9334"/>
                </a:cubicBezTo>
                <a:cubicBezTo>
                  <a:pt x="25377" y="9334"/>
                  <a:pt x="26199" y="10201"/>
                  <a:pt x="26180" y="10201"/>
                </a:cubicBezTo>
                <a:cubicBezTo>
                  <a:pt x="26178" y="10201"/>
                  <a:pt x="26166" y="10191"/>
                  <a:pt x="26142" y="10169"/>
                </a:cubicBezTo>
                <a:lnTo>
                  <a:pt x="26142" y="10169"/>
                </a:lnTo>
                <a:cubicBezTo>
                  <a:pt x="26169" y="10211"/>
                  <a:pt x="26176" y="10230"/>
                  <a:pt x="26166" y="10230"/>
                </a:cubicBezTo>
                <a:cubicBezTo>
                  <a:pt x="26116" y="10230"/>
                  <a:pt x="25623" y="9719"/>
                  <a:pt x="25356" y="9420"/>
                </a:cubicBezTo>
                <a:cubicBezTo>
                  <a:pt x="25038" y="9064"/>
                  <a:pt x="24944" y="8727"/>
                  <a:pt x="24064" y="7828"/>
                </a:cubicBezTo>
                <a:lnTo>
                  <a:pt x="24064" y="7828"/>
                </a:lnTo>
                <a:cubicBezTo>
                  <a:pt x="24132" y="7883"/>
                  <a:pt x="24161" y="7898"/>
                  <a:pt x="24200" y="7938"/>
                </a:cubicBezTo>
                <a:lnTo>
                  <a:pt x="24200" y="7938"/>
                </a:lnTo>
                <a:cubicBezTo>
                  <a:pt x="23908" y="7612"/>
                  <a:pt x="23539" y="7355"/>
                  <a:pt x="23221" y="6948"/>
                </a:cubicBezTo>
                <a:cubicBezTo>
                  <a:pt x="22940" y="6761"/>
                  <a:pt x="22716" y="6405"/>
                  <a:pt x="22547" y="6405"/>
                </a:cubicBezTo>
                <a:lnTo>
                  <a:pt x="23371" y="7211"/>
                </a:lnTo>
                <a:cubicBezTo>
                  <a:pt x="23128" y="6986"/>
                  <a:pt x="22884" y="6780"/>
                  <a:pt x="22603" y="6536"/>
                </a:cubicBezTo>
                <a:cubicBezTo>
                  <a:pt x="22341" y="6293"/>
                  <a:pt x="22023" y="5993"/>
                  <a:pt x="21592" y="5656"/>
                </a:cubicBezTo>
                <a:lnTo>
                  <a:pt x="21592" y="5656"/>
                </a:lnTo>
                <a:cubicBezTo>
                  <a:pt x="21798" y="5750"/>
                  <a:pt x="21966" y="5881"/>
                  <a:pt x="22135" y="6012"/>
                </a:cubicBezTo>
                <a:cubicBezTo>
                  <a:pt x="21910" y="5787"/>
                  <a:pt x="21648" y="5600"/>
                  <a:pt x="21386" y="5413"/>
                </a:cubicBezTo>
                <a:lnTo>
                  <a:pt x="21386" y="5413"/>
                </a:lnTo>
                <a:cubicBezTo>
                  <a:pt x="21667" y="5525"/>
                  <a:pt x="21910" y="5694"/>
                  <a:pt x="22116" y="5900"/>
                </a:cubicBezTo>
                <a:cubicBezTo>
                  <a:pt x="22453" y="6181"/>
                  <a:pt x="22790" y="6536"/>
                  <a:pt x="23071" y="6761"/>
                </a:cubicBezTo>
                <a:cubicBezTo>
                  <a:pt x="22903" y="6574"/>
                  <a:pt x="22734" y="6405"/>
                  <a:pt x="22528" y="6237"/>
                </a:cubicBezTo>
                <a:cubicBezTo>
                  <a:pt x="22402" y="6125"/>
                  <a:pt x="22298" y="6034"/>
                  <a:pt x="22330" y="6034"/>
                </a:cubicBezTo>
                <a:cubicBezTo>
                  <a:pt x="22341" y="6034"/>
                  <a:pt x="22368" y="6044"/>
                  <a:pt x="22416" y="6068"/>
                </a:cubicBezTo>
                <a:cubicBezTo>
                  <a:pt x="22135" y="5881"/>
                  <a:pt x="21873" y="5694"/>
                  <a:pt x="21629" y="5488"/>
                </a:cubicBezTo>
                <a:cubicBezTo>
                  <a:pt x="21292" y="5225"/>
                  <a:pt x="20880" y="5019"/>
                  <a:pt x="20468" y="4907"/>
                </a:cubicBezTo>
                <a:lnTo>
                  <a:pt x="20543" y="4888"/>
                </a:lnTo>
                <a:cubicBezTo>
                  <a:pt x="20319" y="4832"/>
                  <a:pt x="20094" y="4757"/>
                  <a:pt x="19869" y="4682"/>
                </a:cubicBezTo>
                <a:lnTo>
                  <a:pt x="19869" y="4682"/>
                </a:lnTo>
                <a:cubicBezTo>
                  <a:pt x="20038" y="4720"/>
                  <a:pt x="20187" y="4739"/>
                  <a:pt x="20337" y="4776"/>
                </a:cubicBezTo>
                <a:cubicBezTo>
                  <a:pt x="20056" y="4701"/>
                  <a:pt x="19794" y="4570"/>
                  <a:pt x="19438" y="4458"/>
                </a:cubicBezTo>
                <a:cubicBezTo>
                  <a:pt x="19382" y="4439"/>
                  <a:pt x="19345" y="4439"/>
                  <a:pt x="19289" y="4420"/>
                </a:cubicBezTo>
                <a:cubicBezTo>
                  <a:pt x="19232" y="4420"/>
                  <a:pt x="19176" y="4402"/>
                  <a:pt x="19120" y="4402"/>
                </a:cubicBezTo>
                <a:cubicBezTo>
                  <a:pt x="19054" y="4392"/>
                  <a:pt x="18989" y="4387"/>
                  <a:pt x="18926" y="4387"/>
                </a:cubicBezTo>
                <a:cubicBezTo>
                  <a:pt x="18863" y="4387"/>
                  <a:pt x="18802" y="4392"/>
                  <a:pt x="18745" y="4402"/>
                </a:cubicBezTo>
                <a:cubicBezTo>
                  <a:pt x="18614" y="4420"/>
                  <a:pt x="18502" y="4439"/>
                  <a:pt x="18371" y="4476"/>
                </a:cubicBezTo>
                <a:cubicBezTo>
                  <a:pt x="18259" y="4514"/>
                  <a:pt x="18146" y="4551"/>
                  <a:pt x="18053" y="4589"/>
                </a:cubicBezTo>
                <a:lnTo>
                  <a:pt x="18127" y="4888"/>
                </a:lnTo>
                <a:lnTo>
                  <a:pt x="17903" y="4776"/>
                </a:lnTo>
                <a:lnTo>
                  <a:pt x="17903" y="4776"/>
                </a:lnTo>
                <a:lnTo>
                  <a:pt x="18127" y="4907"/>
                </a:lnTo>
                <a:cubicBezTo>
                  <a:pt x="18127" y="4926"/>
                  <a:pt x="18146" y="4945"/>
                  <a:pt x="18146" y="4963"/>
                </a:cubicBezTo>
                <a:cubicBezTo>
                  <a:pt x="17809" y="4757"/>
                  <a:pt x="17378" y="4551"/>
                  <a:pt x="17172" y="4458"/>
                </a:cubicBezTo>
                <a:cubicBezTo>
                  <a:pt x="16780" y="4323"/>
                  <a:pt x="16638" y="4279"/>
                  <a:pt x="16616" y="4279"/>
                </a:cubicBezTo>
                <a:cubicBezTo>
                  <a:pt x="16575" y="4279"/>
                  <a:pt x="16959" y="4434"/>
                  <a:pt x="16908" y="4434"/>
                </a:cubicBezTo>
                <a:cubicBezTo>
                  <a:pt x="16895" y="4434"/>
                  <a:pt x="16857" y="4425"/>
                  <a:pt x="16779" y="4402"/>
                </a:cubicBezTo>
                <a:cubicBezTo>
                  <a:pt x="16367" y="4196"/>
                  <a:pt x="16124" y="4214"/>
                  <a:pt x="15581" y="4046"/>
                </a:cubicBezTo>
                <a:lnTo>
                  <a:pt x="15599" y="3990"/>
                </a:lnTo>
                <a:cubicBezTo>
                  <a:pt x="15468" y="3952"/>
                  <a:pt x="15337" y="3896"/>
                  <a:pt x="15225" y="3821"/>
                </a:cubicBezTo>
                <a:lnTo>
                  <a:pt x="15000" y="3709"/>
                </a:lnTo>
                <a:cubicBezTo>
                  <a:pt x="14944" y="3671"/>
                  <a:pt x="14869" y="3652"/>
                  <a:pt x="14813" y="3634"/>
                </a:cubicBezTo>
                <a:cubicBezTo>
                  <a:pt x="14719" y="3615"/>
                  <a:pt x="14644" y="3615"/>
                  <a:pt x="14139" y="3203"/>
                </a:cubicBezTo>
                <a:lnTo>
                  <a:pt x="14139" y="3203"/>
                </a:lnTo>
                <a:cubicBezTo>
                  <a:pt x="14307" y="3297"/>
                  <a:pt x="14476" y="3390"/>
                  <a:pt x="14644" y="3465"/>
                </a:cubicBezTo>
                <a:cubicBezTo>
                  <a:pt x="14457" y="3353"/>
                  <a:pt x="14270" y="3222"/>
                  <a:pt x="14083" y="3091"/>
                </a:cubicBezTo>
                <a:lnTo>
                  <a:pt x="14083" y="3091"/>
                </a:lnTo>
                <a:lnTo>
                  <a:pt x="14251" y="3128"/>
                </a:lnTo>
                <a:cubicBezTo>
                  <a:pt x="13783" y="2810"/>
                  <a:pt x="13333" y="2473"/>
                  <a:pt x="12903" y="2079"/>
                </a:cubicBezTo>
                <a:lnTo>
                  <a:pt x="12903" y="2079"/>
                </a:lnTo>
                <a:cubicBezTo>
                  <a:pt x="12933" y="2120"/>
                  <a:pt x="12936" y="2140"/>
                  <a:pt x="12915" y="2140"/>
                </a:cubicBezTo>
                <a:cubicBezTo>
                  <a:pt x="12856" y="2140"/>
                  <a:pt x="12617" y="1992"/>
                  <a:pt x="12247" y="1705"/>
                </a:cubicBezTo>
                <a:cubicBezTo>
                  <a:pt x="12112" y="1585"/>
                  <a:pt x="12121" y="1579"/>
                  <a:pt x="12134" y="1579"/>
                </a:cubicBezTo>
                <a:cubicBezTo>
                  <a:pt x="12135" y="1579"/>
                  <a:pt x="12137" y="1579"/>
                  <a:pt x="12138" y="1579"/>
                </a:cubicBezTo>
                <a:cubicBezTo>
                  <a:pt x="12154" y="1579"/>
                  <a:pt x="12147" y="1568"/>
                  <a:pt x="11742" y="1255"/>
                </a:cubicBezTo>
                <a:lnTo>
                  <a:pt x="11742" y="1255"/>
                </a:lnTo>
                <a:cubicBezTo>
                  <a:pt x="12004" y="1368"/>
                  <a:pt x="12247" y="1536"/>
                  <a:pt x="12435" y="1742"/>
                </a:cubicBezTo>
                <a:cubicBezTo>
                  <a:pt x="12491" y="1742"/>
                  <a:pt x="12641" y="1855"/>
                  <a:pt x="12678" y="1855"/>
                </a:cubicBezTo>
                <a:cubicBezTo>
                  <a:pt x="12285" y="1518"/>
                  <a:pt x="11873" y="1199"/>
                  <a:pt x="11442" y="918"/>
                </a:cubicBezTo>
                <a:lnTo>
                  <a:pt x="11442" y="918"/>
                </a:lnTo>
                <a:cubicBezTo>
                  <a:pt x="11536" y="993"/>
                  <a:pt x="11648" y="1068"/>
                  <a:pt x="11742" y="1143"/>
                </a:cubicBezTo>
                <a:cubicBezTo>
                  <a:pt x="11330" y="900"/>
                  <a:pt x="10918" y="675"/>
                  <a:pt x="10506" y="469"/>
                </a:cubicBezTo>
                <a:cubicBezTo>
                  <a:pt x="10422" y="423"/>
                  <a:pt x="10403" y="405"/>
                  <a:pt x="10422" y="405"/>
                </a:cubicBezTo>
                <a:cubicBezTo>
                  <a:pt x="10444" y="405"/>
                  <a:pt x="10521" y="431"/>
                  <a:pt x="10603" y="465"/>
                </a:cubicBezTo>
                <a:lnTo>
                  <a:pt x="10603" y="465"/>
                </a:lnTo>
                <a:cubicBezTo>
                  <a:pt x="10489" y="416"/>
                  <a:pt x="10376" y="368"/>
                  <a:pt x="10262" y="319"/>
                </a:cubicBezTo>
                <a:cubicBezTo>
                  <a:pt x="10187" y="300"/>
                  <a:pt x="10131" y="263"/>
                  <a:pt x="10038" y="244"/>
                </a:cubicBezTo>
                <a:cubicBezTo>
                  <a:pt x="9906" y="188"/>
                  <a:pt x="9775" y="151"/>
                  <a:pt x="9644" y="132"/>
                </a:cubicBezTo>
                <a:cubicBezTo>
                  <a:pt x="9682" y="122"/>
                  <a:pt x="9719" y="118"/>
                  <a:pt x="9757" y="118"/>
                </a:cubicBezTo>
                <a:cubicBezTo>
                  <a:pt x="9794" y="118"/>
                  <a:pt x="9832" y="122"/>
                  <a:pt x="9869" y="132"/>
                </a:cubicBezTo>
                <a:cubicBezTo>
                  <a:pt x="9963" y="151"/>
                  <a:pt x="10056" y="169"/>
                  <a:pt x="10150" y="188"/>
                </a:cubicBezTo>
                <a:lnTo>
                  <a:pt x="10038" y="151"/>
                </a:lnTo>
                <a:lnTo>
                  <a:pt x="9906" y="113"/>
                </a:lnTo>
                <a:lnTo>
                  <a:pt x="9775" y="76"/>
                </a:lnTo>
                <a:lnTo>
                  <a:pt x="9644" y="38"/>
                </a:lnTo>
                <a:cubicBezTo>
                  <a:pt x="9476" y="19"/>
                  <a:pt x="9307" y="1"/>
                  <a:pt x="9139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4"/>
          <p:cNvSpPr/>
          <p:nvPr/>
        </p:nvSpPr>
        <p:spPr>
          <a:xfrm>
            <a:off x="0" y="-62"/>
            <a:ext cx="1757800" cy="5143636"/>
          </a:xfrm>
          <a:custGeom>
            <a:avLst/>
            <a:gdLst/>
            <a:ahLst/>
            <a:cxnLst/>
            <a:rect l="l" t="t" r="r" b="b"/>
            <a:pathLst>
              <a:path w="70312" h="125058" extrusionOk="0">
                <a:moveTo>
                  <a:pt x="0" y="1"/>
                </a:moveTo>
                <a:lnTo>
                  <a:pt x="0" y="125058"/>
                </a:lnTo>
                <a:lnTo>
                  <a:pt x="70312" y="125058"/>
                </a:lnTo>
                <a:lnTo>
                  <a:pt x="70312" y="1"/>
                </a:ln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" name="Google Shape;40;p4"/>
          <p:cNvSpPr/>
          <p:nvPr/>
        </p:nvSpPr>
        <p:spPr>
          <a:xfrm rot="9972499">
            <a:off x="143716" y="-1669040"/>
            <a:ext cx="2015364" cy="2574982"/>
          </a:xfrm>
          <a:custGeom>
            <a:avLst/>
            <a:gdLst/>
            <a:ahLst/>
            <a:cxnLst/>
            <a:rect l="l" t="t" r="r" b="b"/>
            <a:pathLst>
              <a:path w="80612" h="102996" extrusionOk="0">
                <a:moveTo>
                  <a:pt x="52848" y="1"/>
                </a:moveTo>
                <a:cubicBezTo>
                  <a:pt x="51337" y="1"/>
                  <a:pt x="49841" y="443"/>
                  <a:pt x="48565" y="1310"/>
                </a:cubicBezTo>
                <a:cubicBezTo>
                  <a:pt x="45792" y="3172"/>
                  <a:pt x="44604" y="6618"/>
                  <a:pt x="44089" y="9906"/>
                </a:cubicBezTo>
                <a:cubicBezTo>
                  <a:pt x="43613" y="13233"/>
                  <a:pt x="43692" y="16600"/>
                  <a:pt x="42702" y="19809"/>
                </a:cubicBezTo>
                <a:cubicBezTo>
                  <a:pt x="42187" y="21552"/>
                  <a:pt x="41276" y="23255"/>
                  <a:pt x="39810" y="24325"/>
                </a:cubicBezTo>
                <a:cubicBezTo>
                  <a:pt x="38976" y="24911"/>
                  <a:pt x="37924" y="25266"/>
                  <a:pt x="36894" y="25266"/>
                </a:cubicBezTo>
                <a:cubicBezTo>
                  <a:pt x="36115" y="25266"/>
                  <a:pt x="35349" y="25063"/>
                  <a:pt x="34700" y="24602"/>
                </a:cubicBezTo>
                <a:cubicBezTo>
                  <a:pt x="33176" y="23535"/>
                  <a:pt x="32238" y="21184"/>
                  <a:pt x="30476" y="21184"/>
                </a:cubicBezTo>
                <a:cubicBezTo>
                  <a:pt x="30406" y="21184"/>
                  <a:pt x="30336" y="21188"/>
                  <a:pt x="30264" y="21195"/>
                </a:cubicBezTo>
                <a:cubicBezTo>
                  <a:pt x="28125" y="21393"/>
                  <a:pt x="27927" y="24523"/>
                  <a:pt x="26421" y="26068"/>
                </a:cubicBezTo>
                <a:cubicBezTo>
                  <a:pt x="25640" y="26849"/>
                  <a:pt x="24563" y="27162"/>
                  <a:pt x="23462" y="27162"/>
                </a:cubicBezTo>
                <a:cubicBezTo>
                  <a:pt x="23168" y="27162"/>
                  <a:pt x="22872" y="27139"/>
                  <a:pt x="22579" y="27098"/>
                </a:cubicBezTo>
                <a:cubicBezTo>
                  <a:pt x="19370" y="26662"/>
                  <a:pt x="16796" y="24285"/>
                  <a:pt x="16043" y="21116"/>
                </a:cubicBezTo>
                <a:cubicBezTo>
                  <a:pt x="15647" y="19373"/>
                  <a:pt x="15885" y="17511"/>
                  <a:pt x="15053" y="15927"/>
                </a:cubicBezTo>
                <a:cubicBezTo>
                  <a:pt x="14255" y="14331"/>
                  <a:pt x="12497" y="13488"/>
                  <a:pt x="10735" y="13488"/>
                </a:cubicBezTo>
                <a:cubicBezTo>
                  <a:pt x="9611" y="13488"/>
                  <a:pt x="8485" y="13831"/>
                  <a:pt x="7606" y="14541"/>
                </a:cubicBezTo>
                <a:cubicBezTo>
                  <a:pt x="5308" y="16363"/>
                  <a:pt x="4912" y="19928"/>
                  <a:pt x="6338" y="22463"/>
                </a:cubicBezTo>
                <a:cubicBezTo>
                  <a:pt x="7328" y="24246"/>
                  <a:pt x="9032" y="25474"/>
                  <a:pt x="10497" y="26900"/>
                </a:cubicBezTo>
                <a:cubicBezTo>
                  <a:pt x="12003" y="28326"/>
                  <a:pt x="13310" y="30148"/>
                  <a:pt x="13231" y="32208"/>
                </a:cubicBezTo>
                <a:cubicBezTo>
                  <a:pt x="13032" y="35496"/>
                  <a:pt x="9507" y="37318"/>
                  <a:pt x="6893" y="39338"/>
                </a:cubicBezTo>
                <a:cubicBezTo>
                  <a:pt x="2416" y="42863"/>
                  <a:pt x="0" y="48370"/>
                  <a:pt x="396" y="54074"/>
                </a:cubicBezTo>
                <a:lnTo>
                  <a:pt x="357" y="102995"/>
                </a:lnTo>
                <a:lnTo>
                  <a:pt x="357" y="102995"/>
                </a:lnTo>
                <a:lnTo>
                  <a:pt x="78274" y="100658"/>
                </a:lnTo>
                <a:lnTo>
                  <a:pt x="77601" y="59025"/>
                </a:lnTo>
                <a:cubicBezTo>
                  <a:pt x="78195" y="56451"/>
                  <a:pt x="78749" y="53915"/>
                  <a:pt x="79344" y="51341"/>
                </a:cubicBezTo>
                <a:cubicBezTo>
                  <a:pt x="79977" y="48607"/>
                  <a:pt x="80611" y="45795"/>
                  <a:pt x="80294" y="42982"/>
                </a:cubicBezTo>
                <a:cubicBezTo>
                  <a:pt x="79938" y="40170"/>
                  <a:pt x="78472" y="37357"/>
                  <a:pt x="75897" y="36169"/>
                </a:cubicBezTo>
                <a:cubicBezTo>
                  <a:pt x="74313" y="35416"/>
                  <a:pt x="72491" y="35416"/>
                  <a:pt x="70748" y="35099"/>
                </a:cubicBezTo>
                <a:cubicBezTo>
                  <a:pt x="69005" y="34782"/>
                  <a:pt x="67143" y="34030"/>
                  <a:pt x="66390" y="32445"/>
                </a:cubicBezTo>
                <a:cubicBezTo>
                  <a:pt x="65717" y="31059"/>
                  <a:pt x="66034" y="29356"/>
                  <a:pt x="65360" y="27969"/>
                </a:cubicBezTo>
                <a:cubicBezTo>
                  <a:pt x="64370" y="26028"/>
                  <a:pt x="61835" y="25592"/>
                  <a:pt x="59656" y="25553"/>
                </a:cubicBezTo>
                <a:cubicBezTo>
                  <a:pt x="57478" y="25513"/>
                  <a:pt x="55061" y="25632"/>
                  <a:pt x="53437" y="24166"/>
                </a:cubicBezTo>
                <a:cubicBezTo>
                  <a:pt x="52011" y="22938"/>
                  <a:pt x="51655" y="20799"/>
                  <a:pt x="52011" y="18937"/>
                </a:cubicBezTo>
                <a:cubicBezTo>
                  <a:pt x="52368" y="17076"/>
                  <a:pt x="53318" y="15412"/>
                  <a:pt x="54190" y="13709"/>
                </a:cubicBezTo>
                <a:cubicBezTo>
                  <a:pt x="55497" y="11253"/>
                  <a:pt x="56685" y="8717"/>
                  <a:pt x="57715" y="6143"/>
                </a:cubicBezTo>
                <a:cubicBezTo>
                  <a:pt x="58111" y="5192"/>
                  <a:pt x="58508" y="4162"/>
                  <a:pt x="58270" y="3132"/>
                </a:cubicBezTo>
                <a:cubicBezTo>
                  <a:pt x="57993" y="1904"/>
                  <a:pt x="56883" y="1033"/>
                  <a:pt x="55735" y="557"/>
                </a:cubicBezTo>
                <a:cubicBezTo>
                  <a:pt x="54803" y="185"/>
                  <a:pt x="53822" y="1"/>
                  <a:pt x="52848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" name="Google Shape;41;p4"/>
          <p:cNvSpPr/>
          <p:nvPr/>
        </p:nvSpPr>
        <p:spPr>
          <a:xfrm rot="2014349">
            <a:off x="1536258" y="676935"/>
            <a:ext cx="114902" cy="89151"/>
          </a:xfrm>
          <a:custGeom>
            <a:avLst/>
            <a:gdLst/>
            <a:ahLst/>
            <a:cxnLst/>
            <a:rect l="l" t="t" r="r" b="b"/>
            <a:pathLst>
              <a:path w="4596" h="3566" extrusionOk="0">
                <a:moveTo>
                  <a:pt x="2298" y="0"/>
                </a:moveTo>
                <a:cubicBezTo>
                  <a:pt x="1" y="0"/>
                  <a:pt x="1" y="3566"/>
                  <a:pt x="2298" y="3566"/>
                </a:cubicBezTo>
                <a:cubicBezTo>
                  <a:pt x="4596" y="3566"/>
                  <a:pt x="4596" y="0"/>
                  <a:pt x="2298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4"/>
          <p:cNvSpPr/>
          <p:nvPr/>
        </p:nvSpPr>
        <p:spPr>
          <a:xfrm rot="2014349">
            <a:off x="1553599" y="863412"/>
            <a:ext cx="80226" cy="62426"/>
          </a:xfrm>
          <a:custGeom>
            <a:avLst/>
            <a:gdLst/>
            <a:ahLst/>
            <a:cxnLst/>
            <a:rect l="l" t="t" r="r" b="b"/>
            <a:pathLst>
              <a:path w="3209" h="2497" extrusionOk="0">
                <a:moveTo>
                  <a:pt x="1585" y="0"/>
                </a:moveTo>
                <a:cubicBezTo>
                  <a:pt x="0" y="0"/>
                  <a:pt x="0" y="2496"/>
                  <a:pt x="1585" y="2496"/>
                </a:cubicBezTo>
                <a:cubicBezTo>
                  <a:pt x="3209" y="2496"/>
                  <a:pt x="3209" y="0"/>
                  <a:pt x="15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3" name="Google Shape;43;p4"/>
          <p:cNvSpPr txBox="1">
            <a:spLocks noGrp="1"/>
          </p:cNvSpPr>
          <p:nvPr>
            <p:ph type="title"/>
          </p:nvPr>
        </p:nvSpPr>
        <p:spPr>
          <a:xfrm>
            <a:off x="2831550" y="1200926"/>
            <a:ext cx="3480900" cy="95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4"/>
          <p:cNvSpPr txBox="1">
            <a:spLocks noGrp="1"/>
          </p:cNvSpPr>
          <p:nvPr>
            <p:ph type="subTitle" idx="1"/>
          </p:nvPr>
        </p:nvSpPr>
        <p:spPr>
          <a:xfrm>
            <a:off x="2831550" y="2132320"/>
            <a:ext cx="3480900" cy="119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5" name="Google Shape;45;p4"/>
          <p:cNvSpPr/>
          <p:nvPr/>
        </p:nvSpPr>
        <p:spPr>
          <a:xfrm rot="-2295052">
            <a:off x="7186966" y="4486817"/>
            <a:ext cx="54499" cy="40625"/>
          </a:xfrm>
          <a:custGeom>
            <a:avLst/>
            <a:gdLst/>
            <a:ahLst/>
            <a:cxnLst/>
            <a:rect l="l" t="t" r="r" b="b"/>
            <a:pathLst>
              <a:path w="2180" h="1625" extrusionOk="0">
                <a:moveTo>
                  <a:pt x="1070" y="0"/>
                </a:moveTo>
                <a:cubicBezTo>
                  <a:pt x="1" y="0"/>
                  <a:pt x="1" y="1624"/>
                  <a:pt x="1070" y="1624"/>
                </a:cubicBezTo>
                <a:cubicBezTo>
                  <a:pt x="2179" y="1624"/>
                  <a:pt x="2179" y="0"/>
                  <a:pt x="1070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6" name="Google Shape;46;p4"/>
          <p:cNvSpPr/>
          <p:nvPr/>
        </p:nvSpPr>
        <p:spPr>
          <a:xfrm rot="-2295052">
            <a:off x="6977823" y="4393752"/>
            <a:ext cx="80224" cy="62424"/>
          </a:xfrm>
          <a:custGeom>
            <a:avLst/>
            <a:gdLst/>
            <a:ahLst/>
            <a:cxnLst/>
            <a:rect l="l" t="t" r="r" b="b"/>
            <a:pathLst>
              <a:path w="3209" h="2497" extrusionOk="0">
                <a:moveTo>
                  <a:pt x="1585" y="0"/>
                </a:moveTo>
                <a:cubicBezTo>
                  <a:pt x="0" y="0"/>
                  <a:pt x="0" y="2496"/>
                  <a:pt x="1585" y="2496"/>
                </a:cubicBezTo>
                <a:cubicBezTo>
                  <a:pt x="3209" y="2496"/>
                  <a:pt x="3209" y="0"/>
                  <a:pt x="1585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4"/>
          <p:cNvSpPr/>
          <p:nvPr/>
        </p:nvSpPr>
        <p:spPr>
          <a:xfrm rot="-5400000">
            <a:off x="1232238" y="3204988"/>
            <a:ext cx="2198725" cy="1793575"/>
          </a:xfrm>
          <a:custGeom>
            <a:avLst/>
            <a:gdLst/>
            <a:ahLst/>
            <a:cxnLst/>
            <a:rect l="l" t="t" r="r" b="b"/>
            <a:pathLst>
              <a:path w="87949" h="71743" extrusionOk="0">
                <a:moveTo>
                  <a:pt x="78205" y="20063"/>
                </a:moveTo>
                <a:lnTo>
                  <a:pt x="78205" y="20063"/>
                </a:lnTo>
                <a:cubicBezTo>
                  <a:pt x="78189" y="20095"/>
                  <a:pt x="78173" y="20127"/>
                  <a:pt x="78141" y="20158"/>
                </a:cubicBezTo>
                <a:lnTo>
                  <a:pt x="78205" y="20063"/>
                </a:lnTo>
                <a:close/>
                <a:moveTo>
                  <a:pt x="77759" y="20540"/>
                </a:moveTo>
                <a:cubicBezTo>
                  <a:pt x="77823" y="20540"/>
                  <a:pt x="77823" y="20668"/>
                  <a:pt x="77759" y="20731"/>
                </a:cubicBezTo>
                <a:cubicBezTo>
                  <a:pt x="77759" y="20719"/>
                  <a:pt x="77752" y="20714"/>
                  <a:pt x="77740" y="20714"/>
                </a:cubicBezTo>
                <a:cubicBezTo>
                  <a:pt x="77688" y="20714"/>
                  <a:pt x="77544" y="20807"/>
                  <a:pt x="77440" y="20859"/>
                </a:cubicBezTo>
                <a:lnTo>
                  <a:pt x="77759" y="20540"/>
                </a:lnTo>
                <a:close/>
                <a:moveTo>
                  <a:pt x="50311" y="30794"/>
                </a:moveTo>
                <a:cubicBezTo>
                  <a:pt x="50311" y="30797"/>
                  <a:pt x="50312" y="30802"/>
                  <a:pt x="50315" y="30806"/>
                </a:cubicBezTo>
                <a:lnTo>
                  <a:pt x="50315" y="30806"/>
                </a:lnTo>
                <a:cubicBezTo>
                  <a:pt x="50335" y="30802"/>
                  <a:pt x="50355" y="30798"/>
                  <a:pt x="50375" y="30794"/>
                </a:cubicBezTo>
                <a:close/>
                <a:moveTo>
                  <a:pt x="37065" y="33850"/>
                </a:moveTo>
                <a:lnTo>
                  <a:pt x="37065" y="33850"/>
                </a:lnTo>
                <a:cubicBezTo>
                  <a:pt x="37001" y="33914"/>
                  <a:pt x="36938" y="33974"/>
                  <a:pt x="36873" y="34030"/>
                </a:cubicBezTo>
                <a:lnTo>
                  <a:pt x="36873" y="34030"/>
                </a:lnTo>
                <a:cubicBezTo>
                  <a:pt x="36960" y="33998"/>
                  <a:pt x="37013" y="33903"/>
                  <a:pt x="37065" y="33850"/>
                </a:cubicBezTo>
                <a:close/>
                <a:moveTo>
                  <a:pt x="31290" y="41252"/>
                </a:moveTo>
                <a:cubicBezTo>
                  <a:pt x="31284" y="41268"/>
                  <a:pt x="31277" y="41284"/>
                  <a:pt x="31270" y="41301"/>
                </a:cubicBezTo>
                <a:cubicBezTo>
                  <a:pt x="31279" y="41282"/>
                  <a:pt x="31286" y="41266"/>
                  <a:pt x="31290" y="41252"/>
                </a:cubicBezTo>
                <a:close/>
                <a:moveTo>
                  <a:pt x="30060" y="55248"/>
                </a:moveTo>
                <a:lnTo>
                  <a:pt x="30060" y="55248"/>
                </a:lnTo>
                <a:cubicBezTo>
                  <a:pt x="30053" y="55269"/>
                  <a:pt x="30048" y="55288"/>
                  <a:pt x="30045" y="55307"/>
                </a:cubicBezTo>
                <a:lnTo>
                  <a:pt x="30045" y="55307"/>
                </a:lnTo>
                <a:lnTo>
                  <a:pt x="30060" y="55248"/>
                </a:lnTo>
                <a:close/>
                <a:moveTo>
                  <a:pt x="29104" y="55184"/>
                </a:moveTo>
                <a:cubicBezTo>
                  <a:pt x="29104" y="55312"/>
                  <a:pt x="28977" y="55503"/>
                  <a:pt x="29104" y="55567"/>
                </a:cubicBezTo>
                <a:lnTo>
                  <a:pt x="29104" y="55376"/>
                </a:lnTo>
                <a:lnTo>
                  <a:pt x="29104" y="55184"/>
                </a:lnTo>
                <a:close/>
                <a:moveTo>
                  <a:pt x="28213" y="58241"/>
                </a:moveTo>
                <a:lnTo>
                  <a:pt x="28213" y="58241"/>
                </a:lnTo>
                <a:cubicBezTo>
                  <a:pt x="28133" y="58321"/>
                  <a:pt x="28153" y="58351"/>
                  <a:pt x="28179" y="58362"/>
                </a:cubicBezTo>
                <a:lnTo>
                  <a:pt x="28179" y="58362"/>
                </a:lnTo>
                <a:cubicBezTo>
                  <a:pt x="28191" y="58322"/>
                  <a:pt x="28202" y="58282"/>
                  <a:pt x="28213" y="58241"/>
                </a:cubicBezTo>
                <a:close/>
                <a:moveTo>
                  <a:pt x="29423" y="58496"/>
                </a:moveTo>
                <a:cubicBezTo>
                  <a:pt x="29420" y="58498"/>
                  <a:pt x="29418" y="58501"/>
                  <a:pt x="29416" y="58503"/>
                </a:cubicBezTo>
                <a:lnTo>
                  <a:pt x="29416" y="58503"/>
                </a:lnTo>
                <a:cubicBezTo>
                  <a:pt x="29383" y="58595"/>
                  <a:pt x="29359" y="58673"/>
                  <a:pt x="29359" y="58751"/>
                </a:cubicBezTo>
                <a:lnTo>
                  <a:pt x="29423" y="58496"/>
                </a:lnTo>
                <a:close/>
                <a:moveTo>
                  <a:pt x="14628" y="70247"/>
                </a:moveTo>
                <a:cubicBezTo>
                  <a:pt x="14612" y="70255"/>
                  <a:pt x="14597" y="70265"/>
                  <a:pt x="14584" y="70278"/>
                </a:cubicBezTo>
                <a:cubicBezTo>
                  <a:pt x="14603" y="70268"/>
                  <a:pt x="14617" y="70258"/>
                  <a:pt x="14628" y="70247"/>
                </a:cubicBezTo>
                <a:close/>
                <a:moveTo>
                  <a:pt x="175" y="70492"/>
                </a:moveTo>
                <a:cubicBezTo>
                  <a:pt x="166" y="70514"/>
                  <a:pt x="184" y="70532"/>
                  <a:pt x="255" y="70532"/>
                </a:cubicBezTo>
                <a:lnTo>
                  <a:pt x="175" y="70492"/>
                </a:lnTo>
                <a:close/>
                <a:moveTo>
                  <a:pt x="298" y="70348"/>
                </a:moveTo>
                <a:cubicBezTo>
                  <a:pt x="171" y="70348"/>
                  <a:pt x="64" y="70362"/>
                  <a:pt x="1" y="70405"/>
                </a:cubicBezTo>
                <a:lnTo>
                  <a:pt x="175" y="70492"/>
                </a:lnTo>
                <a:lnTo>
                  <a:pt x="175" y="70492"/>
                </a:lnTo>
                <a:cubicBezTo>
                  <a:pt x="190" y="70455"/>
                  <a:pt x="279" y="70405"/>
                  <a:pt x="319" y="70405"/>
                </a:cubicBezTo>
                <a:cubicBezTo>
                  <a:pt x="364" y="70396"/>
                  <a:pt x="404" y="70392"/>
                  <a:pt x="442" y="70392"/>
                </a:cubicBezTo>
                <a:cubicBezTo>
                  <a:pt x="632" y="70392"/>
                  <a:pt x="729" y="70495"/>
                  <a:pt x="757" y="70561"/>
                </a:cubicBezTo>
                <a:lnTo>
                  <a:pt x="757" y="70561"/>
                </a:lnTo>
                <a:cubicBezTo>
                  <a:pt x="763" y="70468"/>
                  <a:pt x="1032" y="70462"/>
                  <a:pt x="1147" y="70405"/>
                </a:cubicBezTo>
                <a:cubicBezTo>
                  <a:pt x="892" y="70405"/>
                  <a:pt x="553" y="70348"/>
                  <a:pt x="298" y="70348"/>
                </a:cubicBezTo>
                <a:close/>
                <a:moveTo>
                  <a:pt x="757" y="70561"/>
                </a:moveTo>
                <a:cubicBezTo>
                  <a:pt x="756" y="70572"/>
                  <a:pt x="759" y="70583"/>
                  <a:pt x="765" y="70596"/>
                </a:cubicBezTo>
                <a:cubicBezTo>
                  <a:pt x="765" y="70587"/>
                  <a:pt x="762" y="70575"/>
                  <a:pt x="757" y="70561"/>
                </a:cubicBezTo>
                <a:close/>
                <a:moveTo>
                  <a:pt x="1649" y="70836"/>
                </a:moveTo>
                <a:cubicBezTo>
                  <a:pt x="1639" y="70836"/>
                  <a:pt x="1629" y="70836"/>
                  <a:pt x="1619" y="70836"/>
                </a:cubicBezTo>
                <a:lnTo>
                  <a:pt x="1619" y="70836"/>
                </a:lnTo>
                <a:cubicBezTo>
                  <a:pt x="1644" y="70841"/>
                  <a:pt x="1666" y="70844"/>
                  <a:pt x="1685" y="70844"/>
                </a:cubicBezTo>
                <a:cubicBezTo>
                  <a:pt x="1705" y="70844"/>
                  <a:pt x="1723" y="70841"/>
                  <a:pt x="1741" y="70837"/>
                </a:cubicBezTo>
                <a:lnTo>
                  <a:pt x="1741" y="70837"/>
                </a:lnTo>
                <a:cubicBezTo>
                  <a:pt x="1711" y="70837"/>
                  <a:pt x="1680" y="70836"/>
                  <a:pt x="1649" y="70836"/>
                </a:cubicBezTo>
                <a:close/>
                <a:moveTo>
                  <a:pt x="510" y="70596"/>
                </a:moveTo>
                <a:cubicBezTo>
                  <a:pt x="581" y="70810"/>
                  <a:pt x="872" y="70844"/>
                  <a:pt x="1192" y="70844"/>
                </a:cubicBezTo>
                <a:cubicBezTo>
                  <a:pt x="1334" y="70844"/>
                  <a:pt x="1482" y="70837"/>
                  <a:pt x="1619" y="70836"/>
                </a:cubicBezTo>
                <a:lnTo>
                  <a:pt x="1619" y="70836"/>
                </a:lnTo>
                <a:cubicBezTo>
                  <a:pt x="1579" y="70828"/>
                  <a:pt x="1530" y="70813"/>
                  <a:pt x="1465" y="70787"/>
                </a:cubicBezTo>
                <a:cubicBezTo>
                  <a:pt x="1529" y="70660"/>
                  <a:pt x="1657" y="70596"/>
                  <a:pt x="1784" y="70596"/>
                </a:cubicBezTo>
                <a:close/>
                <a:moveTo>
                  <a:pt x="2867" y="71488"/>
                </a:moveTo>
                <a:cubicBezTo>
                  <a:pt x="2875" y="71490"/>
                  <a:pt x="2884" y="71493"/>
                  <a:pt x="2891" y="71495"/>
                </a:cubicBezTo>
                <a:lnTo>
                  <a:pt x="2891" y="71495"/>
                </a:lnTo>
                <a:cubicBezTo>
                  <a:pt x="2883" y="71492"/>
                  <a:pt x="2875" y="71490"/>
                  <a:pt x="2867" y="71488"/>
                </a:cubicBezTo>
                <a:close/>
                <a:moveTo>
                  <a:pt x="87101" y="0"/>
                </a:moveTo>
                <a:cubicBezTo>
                  <a:pt x="86952" y="0"/>
                  <a:pt x="86813" y="98"/>
                  <a:pt x="86675" y="480"/>
                </a:cubicBezTo>
                <a:lnTo>
                  <a:pt x="86802" y="1053"/>
                </a:lnTo>
                <a:lnTo>
                  <a:pt x="86675" y="1181"/>
                </a:lnTo>
                <a:lnTo>
                  <a:pt x="86675" y="735"/>
                </a:lnTo>
                <a:cubicBezTo>
                  <a:pt x="86484" y="990"/>
                  <a:pt x="86611" y="1181"/>
                  <a:pt x="86675" y="1372"/>
                </a:cubicBezTo>
                <a:cubicBezTo>
                  <a:pt x="86547" y="1372"/>
                  <a:pt x="86547" y="1435"/>
                  <a:pt x="86484" y="1563"/>
                </a:cubicBezTo>
                <a:lnTo>
                  <a:pt x="86675" y="2072"/>
                </a:lnTo>
                <a:cubicBezTo>
                  <a:pt x="86669" y="2078"/>
                  <a:pt x="86662" y="2081"/>
                  <a:pt x="86655" y="2081"/>
                </a:cubicBezTo>
                <a:cubicBezTo>
                  <a:pt x="86616" y="2081"/>
                  <a:pt x="86564" y="2008"/>
                  <a:pt x="86516" y="2008"/>
                </a:cubicBezTo>
                <a:cubicBezTo>
                  <a:pt x="86479" y="2008"/>
                  <a:pt x="86445" y="2050"/>
                  <a:pt x="86420" y="2200"/>
                </a:cubicBezTo>
                <a:cubicBezTo>
                  <a:pt x="86434" y="2256"/>
                  <a:pt x="86455" y="2275"/>
                  <a:pt x="86478" y="2275"/>
                </a:cubicBezTo>
                <a:cubicBezTo>
                  <a:pt x="86526" y="2275"/>
                  <a:pt x="86588" y="2200"/>
                  <a:pt x="86642" y="2200"/>
                </a:cubicBezTo>
                <a:cubicBezTo>
                  <a:pt x="86682" y="2200"/>
                  <a:pt x="86717" y="2242"/>
                  <a:pt x="86738" y="2391"/>
                </a:cubicBezTo>
                <a:cubicBezTo>
                  <a:pt x="86547" y="2645"/>
                  <a:pt x="86484" y="2518"/>
                  <a:pt x="86547" y="2836"/>
                </a:cubicBezTo>
                <a:cubicBezTo>
                  <a:pt x="86420" y="2836"/>
                  <a:pt x="86420" y="2773"/>
                  <a:pt x="86420" y="2709"/>
                </a:cubicBezTo>
                <a:lnTo>
                  <a:pt x="86420" y="2709"/>
                </a:lnTo>
                <a:cubicBezTo>
                  <a:pt x="86420" y="2964"/>
                  <a:pt x="86356" y="3346"/>
                  <a:pt x="86484" y="3537"/>
                </a:cubicBezTo>
                <a:cubicBezTo>
                  <a:pt x="86252" y="3769"/>
                  <a:pt x="86337" y="4318"/>
                  <a:pt x="86161" y="4318"/>
                </a:cubicBezTo>
                <a:cubicBezTo>
                  <a:pt x="86144" y="4318"/>
                  <a:pt x="86124" y="4312"/>
                  <a:pt x="86101" y="4301"/>
                </a:cubicBezTo>
                <a:lnTo>
                  <a:pt x="86101" y="4301"/>
                </a:lnTo>
                <a:cubicBezTo>
                  <a:pt x="86165" y="4556"/>
                  <a:pt x="86165" y="4811"/>
                  <a:pt x="86165" y="5065"/>
                </a:cubicBezTo>
                <a:cubicBezTo>
                  <a:pt x="86126" y="4986"/>
                  <a:pt x="86092" y="4953"/>
                  <a:pt x="86063" y="4953"/>
                </a:cubicBezTo>
                <a:cubicBezTo>
                  <a:pt x="85915" y="4953"/>
                  <a:pt x="85868" y="5784"/>
                  <a:pt x="85650" y="5784"/>
                </a:cubicBezTo>
                <a:cubicBezTo>
                  <a:pt x="85632" y="5784"/>
                  <a:pt x="85613" y="5778"/>
                  <a:pt x="85592" y="5766"/>
                </a:cubicBezTo>
                <a:lnTo>
                  <a:pt x="85592" y="5766"/>
                </a:lnTo>
                <a:cubicBezTo>
                  <a:pt x="85847" y="6148"/>
                  <a:pt x="85465" y="6912"/>
                  <a:pt x="85401" y="7485"/>
                </a:cubicBezTo>
                <a:lnTo>
                  <a:pt x="85401" y="7358"/>
                </a:lnTo>
                <a:cubicBezTo>
                  <a:pt x="85337" y="7549"/>
                  <a:pt x="85210" y="7740"/>
                  <a:pt x="85083" y="7867"/>
                </a:cubicBezTo>
                <a:cubicBezTo>
                  <a:pt x="85274" y="7995"/>
                  <a:pt x="85146" y="8504"/>
                  <a:pt x="85210" y="8823"/>
                </a:cubicBezTo>
                <a:cubicBezTo>
                  <a:pt x="85146" y="8886"/>
                  <a:pt x="85100" y="8912"/>
                  <a:pt x="85066" y="8912"/>
                </a:cubicBezTo>
                <a:cubicBezTo>
                  <a:pt x="84927" y="8912"/>
                  <a:pt x="84968" y="8504"/>
                  <a:pt x="84764" y="8504"/>
                </a:cubicBezTo>
                <a:cubicBezTo>
                  <a:pt x="84947" y="8565"/>
                  <a:pt x="84780" y="9209"/>
                  <a:pt x="84932" y="9209"/>
                </a:cubicBezTo>
                <a:cubicBezTo>
                  <a:pt x="84939" y="9209"/>
                  <a:pt x="84947" y="9207"/>
                  <a:pt x="84955" y="9205"/>
                </a:cubicBezTo>
                <a:lnTo>
                  <a:pt x="84955" y="9205"/>
                </a:lnTo>
                <a:cubicBezTo>
                  <a:pt x="84700" y="9396"/>
                  <a:pt x="84764" y="9396"/>
                  <a:pt x="84509" y="9459"/>
                </a:cubicBezTo>
                <a:cubicBezTo>
                  <a:pt x="84764" y="9651"/>
                  <a:pt x="84446" y="9778"/>
                  <a:pt x="84509" y="10033"/>
                </a:cubicBezTo>
                <a:cubicBezTo>
                  <a:pt x="84255" y="10415"/>
                  <a:pt x="84255" y="10033"/>
                  <a:pt x="84127" y="10542"/>
                </a:cubicBezTo>
                <a:cubicBezTo>
                  <a:pt x="84094" y="10576"/>
                  <a:pt x="84068" y="10590"/>
                  <a:pt x="84048" y="10590"/>
                </a:cubicBezTo>
                <a:cubicBezTo>
                  <a:pt x="83957" y="10590"/>
                  <a:pt x="84000" y="10288"/>
                  <a:pt x="84000" y="10287"/>
                </a:cubicBezTo>
                <a:lnTo>
                  <a:pt x="84000" y="10287"/>
                </a:lnTo>
                <a:cubicBezTo>
                  <a:pt x="83809" y="10733"/>
                  <a:pt x="84127" y="10606"/>
                  <a:pt x="84191" y="10733"/>
                </a:cubicBezTo>
                <a:cubicBezTo>
                  <a:pt x="84102" y="11001"/>
                  <a:pt x="84040" y="11060"/>
                  <a:pt x="83980" y="11060"/>
                </a:cubicBezTo>
                <a:cubicBezTo>
                  <a:pt x="83933" y="11060"/>
                  <a:pt x="83887" y="11024"/>
                  <a:pt x="83830" y="11024"/>
                </a:cubicBezTo>
                <a:cubicBezTo>
                  <a:pt x="83804" y="11024"/>
                  <a:pt x="83776" y="11031"/>
                  <a:pt x="83745" y="11052"/>
                </a:cubicBezTo>
                <a:cubicBezTo>
                  <a:pt x="83682" y="11434"/>
                  <a:pt x="83745" y="11752"/>
                  <a:pt x="83554" y="12007"/>
                </a:cubicBezTo>
                <a:cubicBezTo>
                  <a:pt x="83554" y="12007"/>
                  <a:pt x="83526" y="12035"/>
                  <a:pt x="83507" y="12035"/>
                </a:cubicBezTo>
                <a:cubicBezTo>
                  <a:pt x="83498" y="12035"/>
                  <a:pt x="83490" y="12028"/>
                  <a:pt x="83490" y="12007"/>
                </a:cubicBezTo>
                <a:cubicBezTo>
                  <a:pt x="83490" y="12389"/>
                  <a:pt x="82981" y="13026"/>
                  <a:pt x="82981" y="13535"/>
                </a:cubicBezTo>
                <a:lnTo>
                  <a:pt x="82854" y="13535"/>
                </a:lnTo>
                <a:cubicBezTo>
                  <a:pt x="82981" y="13535"/>
                  <a:pt x="83108" y="13535"/>
                  <a:pt x="83172" y="13599"/>
                </a:cubicBezTo>
                <a:cubicBezTo>
                  <a:pt x="83045" y="13790"/>
                  <a:pt x="83108" y="14045"/>
                  <a:pt x="82917" y="14045"/>
                </a:cubicBezTo>
                <a:cubicBezTo>
                  <a:pt x="82981" y="13917"/>
                  <a:pt x="82917" y="13917"/>
                  <a:pt x="82917" y="13790"/>
                </a:cubicBezTo>
                <a:lnTo>
                  <a:pt x="82854" y="14045"/>
                </a:lnTo>
                <a:cubicBezTo>
                  <a:pt x="82829" y="14050"/>
                  <a:pt x="82809" y="14052"/>
                  <a:pt x="82793" y="14052"/>
                </a:cubicBezTo>
                <a:cubicBezTo>
                  <a:pt x="82600" y="14052"/>
                  <a:pt x="82966" y="13721"/>
                  <a:pt x="82790" y="13663"/>
                </a:cubicBezTo>
                <a:lnTo>
                  <a:pt x="82790" y="13663"/>
                </a:lnTo>
                <a:cubicBezTo>
                  <a:pt x="82663" y="14108"/>
                  <a:pt x="82535" y="14490"/>
                  <a:pt x="82280" y="14936"/>
                </a:cubicBezTo>
                <a:cubicBezTo>
                  <a:pt x="82124" y="14884"/>
                  <a:pt x="82478" y="14408"/>
                  <a:pt x="82405" y="14408"/>
                </a:cubicBezTo>
                <a:cubicBezTo>
                  <a:pt x="82389" y="14408"/>
                  <a:pt x="82351" y="14432"/>
                  <a:pt x="82280" y="14490"/>
                </a:cubicBezTo>
                <a:lnTo>
                  <a:pt x="82663" y="14045"/>
                </a:lnTo>
                <a:lnTo>
                  <a:pt x="82663" y="14045"/>
                </a:lnTo>
                <a:cubicBezTo>
                  <a:pt x="82570" y="14079"/>
                  <a:pt x="82516" y="14093"/>
                  <a:pt x="82485" y="14093"/>
                </a:cubicBezTo>
                <a:cubicBezTo>
                  <a:pt x="82370" y="14093"/>
                  <a:pt x="82608" y="13894"/>
                  <a:pt x="82467" y="13894"/>
                </a:cubicBezTo>
                <a:cubicBezTo>
                  <a:pt x="82441" y="13894"/>
                  <a:pt x="82401" y="13901"/>
                  <a:pt x="82344" y="13917"/>
                </a:cubicBezTo>
                <a:cubicBezTo>
                  <a:pt x="81898" y="14490"/>
                  <a:pt x="82026" y="14682"/>
                  <a:pt x="81580" y="15255"/>
                </a:cubicBezTo>
                <a:cubicBezTo>
                  <a:pt x="81580" y="15350"/>
                  <a:pt x="81628" y="15350"/>
                  <a:pt x="81675" y="15350"/>
                </a:cubicBezTo>
                <a:cubicBezTo>
                  <a:pt x="81723" y="15350"/>
                  <a:pt x="81771" y="15350"/>
                  <a:pt x="81771" y="15446"/>
                </a:cubicBezTo>
                <a:cubicBezTo>
                  <a:pt x="81389" y="16401"/>
                  <a:pt x="80879" y="15828"/>
                  <a:pt x="80688" y="16592"/>
                </a:cubicBezTo>
                <a:cubicBezTo>
                  <a:pt x="80688" y="16847"/>
                  <a:pt x="80879" y="17038"/>
                  <a:pt x="80434" y="17356"/>
                </a:cubicBezTo>
                <a:lnTo>
                  <a:pt x="80370" y="17102"/>
                </a:lnTo>
                <a:cubicBezTo>
                  <a:pt x="79924" y="17611"/>
                  <a:pt x="80370" y="17611"/>
                  <a:pt x="79797" y="18057"/>
                </a:cubicBezTo>
                <a:cubicBezTo>
                  <a:pt x="79797" y="17941"/>
                  <a:pt x="80061" y="17666"/>
                  <a:pt x="80012" y="17666"/>
                </a:cubicBezTo>
                <a:cubicBezTo>
                  <a:pt x="80007" y="17666"/>
                  <a:pt x="79999" y="17669"/>
                  <a:pt x="79988" y="17675"/>
                </a:cubicBezTo>
                <a:cubicBezTo>
                  <a:pt x="79606" y="17929"/>
                  <a:pt x="79924" y="17993"/>
                  <a:pt x="79669" y="18312"/>
                </a:cubicBezTo>
                <a:lnTo>
                  <a:pt x="79478" y="18248"/>
                </a:lnTo>
                <a:cubicBezTo>
                  <a:pt x="79096" y="18821"/>
                  <a:pt x="78587" y="19522"/>
                  <a:pt x="78077" y="20158"/>
                </a:cubicBezTo>
                <a:cubicBezTo>
                  <a:pt x="78077" y="20068"/>
                  <a:pt x="78077" y="19978"/>
                  <a:pt x="78032" y="19978"/>
                </a:cubicBezTo>
                <a:cubicBezTo>
                  <a:pt x="78014" y="19978"/>
                  <a:pt x="77987" y="19994"/>
                  <a:pt x="77950" y="20031"/>
                </a:cubicBezTo>
                <a:cubicBezTo>
                  <a:pt x="77632" y="20413"/>
                  <a:pt x="77249" y="20795"/>
                  <a:pt x="76867" y="21114"/>
                </a:cubicBezTo>
                <a:cubicBezTo>
                  <a:pt x="76485" y="21496"/>
                  <a:pt x="76039" y="21814"/>
                  <a:pt x="75594" y="22069"/>
                </a:cubicBezTo>
                <a:lnTo>
                  <a:pt x="75466" y="22451"/>
                </a:lnTo>
                <a:cubicBezTo>
                  <a:pt x="75403" y="22483"/>
                  <a:pt x="75355" y="22499"/>
                  <a:pt x="75331" y="22499"/>
                </a:cubicBezTo>
                <a:cubicBezTo>
                  <a:pt x="75307" y="22499"/>
                  <a:pt x="75307" y="22483"/>
                  <a:pt x="75339" y="22451"/>
                </a:cubicBezTo>
                <a:lnTo>
                  <a:pt x="75339" y="22451"/>
                </a:lnTo>
                <a:cubicBezTo>
                  <a:pt x="74957" y="22642"/>
                  <a:pt x="75339" y="22515"/>
                  <a:pt x="75275" y="22706"/>
                </a:cubicBezTo>
                <a:cubicBezTo>
                  <a:pt x="75218" y="22792"/>
                  <a:pt x="75147" y="22826"/>
                  <a:pt x="75099" y="22826"/>
                </a:cubicBezTo>
                <a:cubicBezTo>
                  <a:pt x="75040" y="22826"/>
                  <a:pt x="75014" y="22776"/>
                  <a:pt x="75084" y="22706"/>
                </a:cubicBezTo>
                <a:lnTo>
                  <a:pt x="75084" y="22706"/>
                </a:lnTo>
                <a:cubicBezTo>
                  <a:pt x="74766" y="23024"/>
                  <a:pt x="74511" y="23343"/>
                  <a:pt x="74193" y="23661"/>
                </a:cubicBezTo>
                <a:cubicBezTo>
                  <a:pt x="73874" y="23979"/>
                  <a:pt x="73492" y="24234"/>
                  <a:pt x="73046" y="24425"/>
                </a:cubicBezTo>
                <a:lnTo>
                  <a:pt x="73174" y="24298"/>
                </a:lnTo>
                <a:lnTo>
                  <a:pt x="73174" y="24298"/>
                </a:lnTo>
                <a:cubicBezTo>
                  <a:pt x="72664" y="24553"/>
                  <a:pt x="72855" y="24998"/>
                  <a:pt x="72346" y="25062"/>
                </a:cubicBezTo>
                <a:lnTo>
                  <a:pt x="72409" y="24998"/>
                </a:lnTo>
                <a:lnTo>
                  <a:pt x="72409" y="24998"/>
                </a:lnTo>
                <a:cubicBezTo>
                  <a:pt x="71900" y="25317"/>
                  <a:pt x="71390" y="25635"/>
                  <a:pt x="70817" y="25954"/>
                </a:cubicBezTo>
                <a:cubicBezTo>
                  <a:pt x="70372" y="26272"/>
                  <a:pt x="69862" y="26463"/>
                  <a:pt x="69353" y="26654"/>
                </a:cubicBezTo>
                <a:cubicBezTo>
                  <a:pt x="69353" y="26973"/>
                  <a:pt x="68206" y="27100"/>
                  <a:pt x="68334" y="27418"/>
                </a:cubicBezTo>
                <a:cubicBezTo>
                  <a:pt x="67824" y="27482"/>
                  <a:pt x="67315" y="27546"/>
                  <a:pt x="66869" y="27737"/>
                </a:cubicBezTo>
                <a:cubicBezTo>
                  <a:pt x="66614" y="27800"/>
                  <a:pt x="66614" y="28119"/>
                  <a:pt x="66296" y="28246"/>
                </a:cubicBezTo>
                <a:lnTo>
                  <a:pt x="66232" y="28055"/>
                </a:lnTo>
                <a:lnTo>
                  <a:pt x="65914" y="28374"/>
                </a:lnTo>
                <a:lnTo>
                  <a:pt x="65595" y="28246"/>
                </a:lnTo>
                <a:lnTo>
                  <a:pt x="65341" y="28437"/>
                </a:lnTo>
                <a:lnTo>
                  <a:pt x="65595" y="28437"/>
                </a:lnTo>
                <a:cubicBezTo>
                  <a:pt x="65383" y="28607"/>
                  <a:pt x="65114" y="28692"/>
                  <a:pt x="64845" y="28692"/>
                </a:cubicBezTo>
                <a:cubicBezTo>
                  <a:pt x="64711" y="28692"/>
                  <a:pt x="64576" y="28671"/>
                  <a:pt x="64449" y="28628"/>
                </a:cubicBezTo>
                <a:lnTo>
                  <a:pt x="63430" y="29138"/>
                </a:lnTo>
                <a:cubicBezTo>
                  <a:pt x="63430" y="29074"/>
                  <a:pt x="63621" y="29010"/>
                  <a:pt x="63748" y="28883"/>
                </a:cubicBezTo>
                <a:lnTo>
                  <a:pt x="63748" y="28883"/>
                </a:lnTo>
                <a:cubicBezTo>
                  <a:pt x="63594" y="28999"/>
                  <a:pt x="63516" y="29033"/>
                  <a:pt x="63469" y="29033"/>
                </a:cubicBezTo>
                <a:cubicBezTo>
                  <a:pt x="63403" y="29033"/>
                  <a:pt x="63401" y="28963"/>
                  <a:pt x="63335" y="28963"/>
                </a:cubicBezTo>
                <a:cubicBezTo>
                  <a:pt x="63294" y="28963"/>
                  <a:pt x="63230" y="28990"/>
                  <a:pt x="63112" y="29074"/>
                </a:cubicBezTo>
                <a:cubicBezTo>
                  <a:pt x="63175" y="29074"/>
                  <a:pt x="63112" y="29201"/>
                  <a:pt x="63112" y="29201"/>
                </a:cubicBezTo>
                <a:cubicBezTo>
                  <a:pt x="62666" y="29265"/>
                  <a:pt x="62220" y="29329"/>
                  <a:pt x="61774" y="29520"/>
                </a:cubicBezTo>
                <a:lnTo>
                  <a:pt x="61838" y="29329"/>
                </a:lnTo>
                <a:lnTo>
                  <a:pt x="61838" y="29329"/>
                </a:lnTo>
                <a:cubicBezTo>
                  <a:pt x="61074" y="29520"/>
                  <a:pt x="60182" y="29838"/>
                  <a:pt x="59291" y="29966"/>
                </a:cubicBezTo>
                <a:cubicBezTo>
                  <a:pt x="59609" y="29966"/>
                  <a:pt x="59609" y="30157"/>
                  <a:pt x="59291" y="30220"/>
                </a:cubicBezTo>
                <a:lnTo>
                  <a:pt x="59163" y="30093"/>
                </a:lnTo>
                <a:lnTo>
                  <a:pt x="59163" y="30093"/>
                </a:lnTo>
                <a:cubicBezTo>
                  <a:pt x="58972" y="30220"/>
                  <a:pt x="59418" y="30093"/>
                  <a:pt x="59099" y="30284"/>
                </a:cubicBezTo>
                <a:cubicBezTo>
                  <a:pt x="58781" y="30284"/>
                  <a:pt x="58845" y="30093"/>
                  <a:pt x="59036" y="30029"/>
                </a:cubicBezTo>
                <a:lnTo>
                  <a:pt x="59036" y="30029"/>
                </a:lnTo>
                <a:lnTo>
                  <a:pt x="58654" y="30157"/>
                </a:lnTo>
                <a:cubicBezTo>
                  <a:pt x="58654" y="30093"/>
                  <a:pt x="58717" y="30029"/>
                  <a:pt x="58717" y="29966"/>
                </a:cubicBezTo>
                <a:lnTo>
                  <a:pt x="58717" y="29966"/>
                </a:lnTo>
                <a:cubicBezTo>
                  <a:pt x="58661" y="30003"/>
                  <a:pt x="58570" y="30013"/>
                  <a:pt x="58466" y="30013"/>
                </a:cubicBezTo>
                <a:cubicBezTo>
                  <a:pt x="58356" y="30013"/>
                  <a:pt x="58230" y="30002"/>
                  <a:pt x="58112" y="30002"/>
                </a:cubicBezTo>
                <a:cubicBezTo>
                  <a:pt x="57968" y="30002"/>
                  <a:pt x="57836" y="30019"/>
                  <a:pt x="57762" y="30093"/>
                </a:cubicBezTo>
                <a:lnTo>
                  <a:pt x="57762" y="30029"/>
                </a:lnTo>
                <a:cubicBezTo>
                  <a:pt x="56807" y="30157"/>
                  <a:pt x="56425" y="30284"/>
                  <a:pt x="55661" y="30348"/>
                </a:cubicBezTo>
                <a:cubicBezTo>
                  <a:pt x="55661" y="30475"/>
                  <a:pt x="55406" y="30475"/>
                  <a:pt x="55151" y="30602"/>
                </a:cubicBezTo>
                <a:cubicBezTo>
                  <a:pt x="54693" y="30602"/>
                  <a:pt x="54234" y="30521"/>
                  <a:pt x="53710" y="30521"/>
                </a:cubicBezTo>
                <a:cubicBezTo>
                  <a:pt x="53579" y="30521"/>
                  <a:pt x="53444" y="30526"/>
                  <a:pt x="53304" y="30539"/>
                </a:cubicBezTo>
                <a:cubicBezTo>
                  <a:pt x="52858" y="30666"/>
                  <a:pt x="53177" y="30730"/>
                  <a:pt x="52986" y="30794"/>
                </a:cubicBezTo>
                <a:cubicBezTo>
                  <a:pt x="52922" y="30666"/>
                  <a:pt x="52222" y="30666"/>
                  <a:pt x="52604" y="30539"/>
                </a:cubicBezTo>
                <a:lnTo>
                  <a:pt x="52604" y="30539"/>
                </a:lnTo>
                <a:cubicBezTo>
                  <a:pt x="51903" y="30602"/>
                  <a:pt x="51203" y="30666"/>
                  <a:pt x="50566" y="30794"/>
                </a:cubicBezTo>
                <a:cubicBezTo>
                  <a:pt x="50630" y="30857"/>
                  <a:pt x="50757" y="30857"/>
                  <a:pt x="50693" y="30921"/>
                </a:cubicBezTo>
                <a:cubicBezTo>
                  <a:pt x="50681" y="30933"/>
                  <a:pt x="50660" y="30938"/>
                  <a:pt x="50633" y="30938"/>
                </a:cubicBezTo>
                <a:cubicBezTo>
                  <a:pt x="50528" y="30938"/>
                  <a:pt x="50342" y="30859"/>
                  <a:pt x="50315" y="30806"/>
                </a:cubicBezTo>
                <a:lnTo>
                  <a:pt x="50315" y="30806"/>
                </a:lnTo>
                <a:cubicBezTo>
                  <a:pt x="50131" y="30842"/>
                  <a:pt x="49938" y="30856"/>
                  <a:pt x="49739" y="30856"/>
                </a:cubicBezTo>
                <a:cubicBezTo>
                  <a:pt x="49012" y="30856"/>
                  <a:pt x="48212" y="30668"/>
                  <a:pt x="47528" y="30668"/>
                </a:cubicBezTo>
                <a:cubicBezTo>
                  <a:pt x="47242" y="30668"/>
                  <a:pt x="46977" y="30701"/>
                  <a:pt x="46745" y="30794"/>
                </a:cubicBezTo>
                <a:lnTo>
                  <a:pt x="46808" y="30794"/>
                </a:lnTo>
                <a:lnTo>
                  <a:pt x="45853" y="30985"/>
                </a:lnTo>
                <a:cubicBezTo>
                  <a:pt x="45407" y="30985"/>
                  <a:pt x="46108" y="30857"/>
                  <a:pt x="45790" y="30794"/>
                </a:cubicBezTo>
                <a:lnTo>
                  <a:pt x="45790" y="30794"/>
                </a:lnTo>
                <a:cubicBezTo>
                  <a:pt x="44771" y="31112"/>
                  <a:pt x="44134" y="30857"/>
                  <a:pt x="43306" y="31176"/>
                </a:cubicBezTo>
                <a:cubicBezTo>
                  <a:pt x="43153" y="31099"/>
                  <a:pt x="42967" y="31069"/>
                  <a:pt x="42760" y="31069"/>
                </a:cubicBezTo>
                <a:cubicBezTo>
                  <a:pt x="41930" y="31069"/>
                  <a:pt x="40759" y="31558"/>
                  <a:pt x="39994" y="31558"/>
                </a:cubicBezTo>
                <a:lnTo>
                  <a:pt x="40058" y="31621"/>
                </a:lnTo>
                <a:cubicBezTo>
                  <a:pt x="39994" y="31664"/>
                  <a:pt x="39945" y="31678"/>
                  <a:pt x="39900" y="31678"/>
                </a:cubicBezTo>
                <a:cubicBezTo>
                  <a:pt x="39810" y="31678"/>
                  <a:pt x="39740" y="31621"/>
                  <a:pt x="39612" y="31621"/>
                </a:cubicBezTo>
                <a:cubicBezTo>
                  <a:pt x="39676" y="31685"/>
                  <a:pt x="39867" y="31621"/>
                  <a:pt x="39740" y="31749"/>
                </a:cubicBezTo>
                <a:cubicBezTo>
                  <a:pt x="37702" y="32322"/>
                  <a:pt x="35791" y="33086"/>
                  <a:pt x="33944" y="34169"/>
                </a:cubicBezTo>
                <a:cubicBezTo>
                  <a:pt x="33371" y="34678"/>
                  <a:pt x="33944" y="34869"/>
                  <a:pt x="33116" y="35379"/>
                </a:cubicBezTo>
                <a:lnTo>
                  <a:pt x="33116" y="34997"/>
                </a:lnTo>
                <a:cubicBezTo>
                  <a:pt x="32925" y="35315"/>
                  <a:pt x="32671" y="35634"/>
                  <a:pt x="32416" y="35952"/>
                </a:cubicBezTo>
                <a:lnTo>
                  <a:pt x="32034" y="36461"/>
                </a:lnTo>
                <a:lnTo>
                  <a:pt x="31715" y="36971"/>
                </a:lnTo>
                <a:cubicBezTo>
                  <a:pt x="31270" y="37608"/>
                  <a:pt x="30951" y="38372"/>
                  <a:pt x="30760" y="39136"/>
                </a:cubicBezTo>
                <a:cubicBezTo>
                  <a:pt x="30760" y="39009"/>
                  <a:pt x="30696" y="39009"/>
                  <a:pt x="30760" y="38881"/>
                </a:cubicBezTo>
                <a:lnTo>
                  <a:pt x="30760" y="38881"/>
                </a:lnTo>
                <a:cubicBezTo>
                  <a:pt x="30505" y="39136"/>
                  <a:pt x="30442" y="40028"/>
                  <a:pt x="30569" y="40028"/>
                </a:cubicBezTo>
                <a:cubicBezTo>
                  <a:pt x="30544" y="40130"/>
                  <a:pt x="30518" y="40150"/>
                  <a:pt x="30489" y="40150"/>
                </a:cubicBezTo>
                <a:cubicBezTo>
                  <a:pt x="30469" y="40150"/>
                  <a:pt x="30447" y="40141"/>
                  <a:pt x="30423" y="40141"/>
                </a:cubicBezTo>
                <a:cubicBezTo>
                  <a:pt x="30392" y="40141"/>
                  <a:pt x="30357" y="40155"/>
                  <a:pt x="30314" y="40219"/>
                </a:cubicBezTo>
                <a:cubicBezTo>
                  <a:pt x="30187" y="40537"/>
                  <a:pt x="30314" y="40983"/>
                  <a:pt x="30187" y="41174"/>
                </a:cubicBezTo>
                <a:lnTo>
                  <a:pt x="30187" y="41047"/>
                </a:lnTo>
                <a:cubicBezTo>
                  <a:pt x="30187" y="41222"/>
                  <a:pt x="30080" y="41826"/>
                  <a:pt x="30160" y="41826"/>
                </a:cubicBezTo>
                <a:cubicBezTo>
                  <a:pt x="30168" y="41826"/>
                  <a:pt x="30176" y="41821"/>
                  <a:pt x="30187" y="41811"/>
                </a:cubicBezTo>
                <a:lnTo>
                  <a:pt x="30187" y="41811"/>
                </a:lnTo>
                <a:cubicBezTo>
                  <a:pt x="30060" y="42384"/>
                  <a:pt x="30187" y="42893"/>
                  <a:pt x="29996" y="43276"/>
                </a:cubicBezTo>
                <a:cubicBezTo>
                  <a:pt x="30187" y="43594"/>
                  <a:pt x="29869" y="44231"/>
                  <a:pt x="30123" y="44358"/>
                </a:cubicBezTo>
                <a:cubicBezTo>
                  <a:pt x="30116" y="44356"/>
                  <a:pt x="30108" y="44355"/>
                  <a:pt x="30101" y="44355"/>
                </a:cubicBezTo>
                <a:cubicBezTo>
                  <a:pt x="29869" y="44355"/>
                  <a:pt x="29872" y="45323"/>
                  <a:pt x="29996" y="45632"/>
                </a:cubicBezTo>
                <a:cubicBezTo>
                  <a:pt x="29988" y="45616"/>
                  <a:pt x="29980" y="45609"/>
                  <a:pt x="29971" y="45609"/>
                </a:cubicBezTo>
                <a:cubicBezTo>
                  <a:pt x="29927" y="45609"/>
                  <a:pt x="29883" y="45808"/>
                  <a:pt x="29839" y="45808"/>
                </a:cubicBezTo>
                <a:cubicBezTo>
                  <a:pt x="29828" y="45808"/>
                  <a:pt x="29816" y="45794"/>
                  <a:pt x="29805" y="45759"/>
                </a:cubicBezTo>
                <a:lnTo>
                  <a:pt x="29805" y="45759"/>
                </a:lnTo>
                <a:cubicBezTo>
                  <a:pt x="29805" y="46167"/>
                  <a:pt x="29805" y="46468"/>
                  <a:pt x="29902" y="46468"/>
                </a:cubicBezTo>
                <a:cubicBezTo>
                  <a:pt x="29911" y="46468"/>
                  <a:pt x="29921" y="46465"/>
                  <a:pt x="29932" y="46460"/>
                </a:cubicBezTo>
                <a:lnTo>
                  <a:pt x="29932" y="46460"/>
                </a:lnTo>
                <a:cubicBezTo>
                  <a:pt x="29614" y="47160"/>
                  <a:pt x="30187" y="47924"/>
                  <a:pt x="29741" y="48307"/>
                </a:cubicBezTo>
                <a:cubicBezTo>
                  <a:pt x="29869" y="49389"/>
                  <a:pt x="29932" y="50472"/>
                  <a:pt x="29869" y="51554"/>
                </a:cubicBezTo>
                <a:cubicBezTo>
                  <a:pt x="29614" y="51491"/>
                  <a:pt x="29932" y="50408"/>
                  <a:pt x="29677" y="50408"/>
                </a:cubicBezTo>
                <a:cubicBezTo>
                  <a:pt x="29741" y="51236"/>
                  <a:pt x="29741" y="52128"/>
                  <a:pt x="29677" y="52892"/>
                </a:cubicBezTo>
                <a:cubicBezTo>
                  <a:pt x="29646" y="52954"/>
                  <a:pt x="29623" y="52978"/>
                  <a:pt x="29605" y="52978"/>
                </a:cubicBezTo>
                <a:cubicBezTo>
                  <a:pt x="29550" y="52978"/>
                  <a:pt x="29550" y="52749"/>
                  <a:pt x="29550" y="52701"/>
                </a:cubicBezTo>
                <a:cubicBezTo>
                  <a:pt x="29550" y="53656"/>
                  <a:pt x="29168" y="54484"/>
                  <a:pt x="29104" y="55376"/>
                </a:cubicBezTo>
                <a:cubicBezTo>
                  <a:pt x="29127" y="55358"/>
                  <a:pt x="29148" y="55350"/>
                  <a:pt x="29166" y="55350"/>
                </a:cubicBezTo>
                <a:cubicBezTo>
                  <a:pt x="29343" y="55350"/>
                  <a:pt x="29304" y="56097"/>
                  <a:pt x="29354" y="56196"/>
                </a:cubicBezTo>
                <a:lnTo>
                  <a:pt x="29354" y="56196"/>
                </a:lnTo>
                <a:cubicBezTo>
                  <a:pt x="29318" y="56145"/>
                  <a:pt x="29286" y="56124"/>
                  <a:pt x="29257" y="56124"/>
                </a:cubicBezTo>
                <a:cubicBezTo>
                  <a:pt x="29123" y="56124"/>
                  <a:pt x="29041" y="56558"/>
                  <a:pt x="28891" y="56558"/>
                </a:cubicBezTo>
                <a:cubicBezTo>
                  <a:pt x="28843" y="56558"/>
                  <a:pt x="28788" y="56513"/>
                  <a:pt x="28722" y="56394"/>
                </a:cubicBezTo>
                <a:lnTo>
                  <a:pt x="28722" y="56394"/>
                </a:lnTo>
                <a:cubicBezTo>
                  <a:pt x="28722" y="56522"/>
                  <a:pt x="28722" y="56649"/>
                  <a:pt x="28786" y="56649"/>
                </a:cubicBezTo>
                <a:cubicBezTo>
                  <a:pt x="28751" y="56719"/>
                  <a:pt x="28716" y="56770"/>
                  <a:pt x="28692" y="56770"/>
                </a:cubicBezTo>
                <a:cubicBezTo>
                  <a:pt x="28672" y="56770"/>
                  <a:pt x="28659" y="56735"/>
                  <a:pt x="28659" y="56649"/>
                </a:cubicBezTo>
                <a:lnTo>
                  <a:pt x="28659" y="56649"/>
                </a:lnTo>
                <a:cubicBezTo>
                  <a:pt x="28531" y="57222"/>
                  <a:pt x="28722" y="57095"/>
                  <a:pt x="28531" y="57604"/>
                </a:cubicBezTo>
                <a:cubicBezTo>
                  <a:pt x="28467" y="57604"/>
                  <a:pt x="28531" y="57477"/>
                  <a:pt x="28467" y="57413"/>
                </a:cubicBezTo>
                <a:cubicBezTo>
                  <a:pt x="28467" y="57732"/>
                  <a:pt x="28340" y="58050"/>
                  <a:pt x="28213" y="58369"/>
                </a:cubicBezTo>
                <a:cubicBezTo>
                  <a:pt x="28213" y="58369"/>
                  <a:pt x="28195" y="58369"/>
                  <a:pt x="28179" y="58362"/>
                </a:cubicBezTo>
                <a:lnTo>
                  <a:pt x="28179" y="58362"/>
                </a:lnTo>
                <a:cubicBezTo>
                  <a:pt x="27992" y="59022"/>
                  <a:pt x="27741" y="59679"/>
                  <a:pt x="27321" y="60279"/>
                </a:cubicBezTo>
                <a:cubicBezTo>
                  <a:pt x="27307" y="60209"/>
                  <a:pt x="27290" y="60182"/>
                  <a:pt x="27270" y="60182"/>
                </a:cubicBezTo>
                <a:cubicBezTo>
                  <a:pt x="27203" y="60182"/>
                  <a:pt x="27103" y="60475"/>
                  <a:pt x="26969" y="60475"/>
                </a:cubicBezTo>
                <a:cubicBezTo>
                  <a:pt x="26959" y="60475"/>
                  <a:pt x="26949" y="60474"/>
                  <a:pt x="26939" y="60470"/>
                </a:cubicBezTo>
                <a:lnTo>
                  <a:pt x="26684" y="60852"/>
                </a:lnTo>
                <a:lnTo>
                  <a:pt x="26684" y="60852"/>
                </a:lnTo>
                <a:lnTo>
                  <a:pt x="26875" y="60789"/>
                </a:lnTo>
                <a:lnTo>
                  <a:pt x="26875" y="60789"/>
                </a:lnTo>
                <a:cubicBezTo>
                  <a:pt x="26684" y="61107"/>
                  <a:pt x="26621" y="61489"/>
                  <a:pt x="26302" y="61744"/>
                </a:cubicBezTo>
                <a:lnTo>
                  <a:pt x="26430" y="61425"/>
                </a:lnTo>
                <a:lnTo>
                  <a:pt x="26430" y="61425"/>
                </a:lnTo>
                <a:cubicBezTo>
                  <a:pt x="26302" y="61680"/>
                  <a:pt x="26175" y="61871"/>
                  <a:pt x="26047" y="62062"/>
                </a:cubicBezTo>
                <a:cubicBezTo>
                  <a:pt x="26111" y="61999"/>
                  <a:pt x="26239" y="61871"/>
                  <a:pt x="26366" y="61808"/>
                </a:cubicBezTo>
                <a:lnTo>
                  <a:pt x="26366" y="61808"/>
                </a:lnTo>
                <a:cubicBezTo>
                  <a:pt x="26175" y="62190"/>
                  <a:pt x="26621" y="61935"/>
                  <a:pt x="26239" y="62317"/>
                </a:cubicBezTo>
                <a:cubicBezTo>
                  <a:pt x="26239" y="62312"/>
                  <a:pt x="26237" y="62310"/>
                  <a:pt x="26233" y="62310"/>
                </a:cubicBezTo>
                <a:cubicBezTo>
                  <a:pt x="26191" y="62310"/>
                  <a:pt x="25906" y="62645"/>
                  <a:pt x="25729" y="62763"/>
                </a:cubicBezTo>
                <a:cubicBezTo>
                  <a:pt x="25665" y="62954"/>
                  <a:pt x="25474" y="63209"/>
                  <a:pt x="25283" y="63336"/>
                </a:cubicBezTo>
                <a:cubicBezTo>
                  <a:pt x="25220" y="63336"/>
                  <a:pt x="25156" y="63145"/>
                  <a:pt x="25092" y="63145"/>
                </a:cubicBezTo>
                <a:cubicBezTo>
                  <a:pt x="25092" y="63463"/>
                  <a:pt x="24455" y="63909"/>
                  <a:pt x="24455" y="64228"/>
                </a:cubicBezTo>
                <a:cubicBezTo>
                  <a:pt x="24455" y="64100"/>
                  <a:pt x="24392" y="64037"/>
                  <a:pt x="24328" y="64037"/>
                </a:cubicBezTo>
                <a:lnTo>
                  <a:pt x="24328" y="64228"/>
                </a:lnTo>
                <a:cubicBezTo>
                  <a:pt x="24264" y="64291"/>
                  <a:pt x="24217" y="64323"/>
                  <a:pt x="24177" y="64323"/>
                </a:cubicBezTo>
                <a:cubicBezTo>
                  <a:pt x="24137" y="64323"/>
                  <a:pt x="24105" y="64291"/>
                  <a:pt x="24073" y="64228"/>
                </a:cubicBezTo>
                <a:lnTo>
                  <a:pt x="24073" y="64228"/>
                </a:lnTo>
                <a:cubicBezTo>
                  <a:pt x="23691" y="64673"/>
                  <a:pt x="24455" y="64355"/>
                  <a:pt x="23882" y="64737"/>
                </a:cubicBezTo>
                <a:lnTo>
                  <a:pt x="23946" y="64610"/>
                </a:lnTo>
                <a:lnTo>
                  <a:pt x="23946" y="64610"/>
                </a:lnTo>
                <a:cubicBezTo>
                  <a:pt x="23373" y="64992"/>
                  <a:pt x="22991" y="65565"/>
                  <a:pt x="22418" y="65883"/>
                </a:cubicBezTo>
                <a:cubicBezTo>
                  <a:pt x="22163" y="65820"/>
                  <a:pt x="22863" y="65501"/>
                  <a:pt x="22545" y="65501"/>
                </a:cubicBezTo>
                <a:lnTo>
                  <a:pt x="21526" y="66456"/>
                </a:lnTo>
                <a:cubicBezTo>
                  <a:pt x="21208" y="66775"/>
                  <a:pt x="20825" y="67030"/>
                  <a:pt x="20443" y="67221"/>
                </a:cubicBezTo>
                <a:lnTo>
                  <a:pt x="20571" y="67157"/>
                </a:lnTo>
                <a:lnTo>
                  <a:pt x="20571" y="67157"/>
                </a:lnTo>
                <a:cubicBezTo>
                  <a:pt x="20631" y="67459"/>
                  <a:pt x="20006" y="67360"/>
                  <a:pt x="19669" y="67674"/>
                </a:cubicBezTo>
                <a:lnTo>
                  <a:pt x="19669" y="67674"/>
                </a:lnTo>
                <a:cubicBezTo>
                  <a:pt x="19687" y="67611"/>
                  <a:pt x="19615" y="67539"/>
                  <a:pt x="19615" y="67539"/>
                </a:cubicBezTo>
                <a:cubicBezTo>
                  <a:pt x="19042" y="67921"/>
                  <a:pt x="18405" y="68303"/>
                  <a:pt x="17832" y="68685"/>
                </a:cubicBezTo>
                <a:lnTo>
                  <a:pt x="17896" y="68558"/>
                </a:lnTo>
                <a:lnTo>
                  <a:pt x="17896" y="68558"/>
                </a:lnTo>
                <a:cubicBezTo>
                  <a:pt x="17514" y="68685"/>
                  <a:pt x="17004" y="68940"/>
                  <a:pt x="16622" y="69068"/>
                </a:cubicBezTo>
                <a:cubicBezTo>
                  <a:pt x="16559" y="69131"/>
                  <a:pt x="16368" y="69259"/>
                  <a:pt x="16559" y="69259"/>
                </a:cubicBezTo>
                <a:cubicBezTo>
                  <a:pt x="15985" y="69322"/>
                  <a:pt x="15412" y="69513"/>
                  <a:pt x="14903" y="69768"/>
                </a:cubicBezTo>
                <a:cubicBezTo>
                  <a:pt x="14393" y="70086"/>
                  <a:pt x="13884" y="70214"/>
                  <a:pt x="13311" y="70214"/>
                </a:cubicBezTo>
                <a:cubicBezTo>
                  <a:pt x="13420" y="70214"/>
                  <a:pt x="13529" y="70073"/>
                  <a:pt x="13518" y="70073"/>
                </a:cubicBezTo>
                <a:cubicBezTo>
                  <a:pt x="13516" y="70073"/>
                  <a:pt x="13511" y="70077"/>
                  <a:pt x="13502" y="70086"/>
                </a:cubicBezTo>
                <a:lnTo>
                  <a:pt x="12610" y="70341"/>
                </a:lnTo>
                <a:cubicBezTo>
                  <a:pt x="12738" y="70469"/>
                  <a:pt x="12738" y="70405"/>
                  <a:pt x="12992" y="70469"/>
                </a:cubicBezTo>
                <a:cubicBezTo>
                  <a:pt x="12801" y="70596"/>
                  <a:pt x="12610" y="70723"/>
                  <a:pt x="12419" y="70787"/>
                </a:cubicBezTo>
                <a:cubicBezTo>
                  <a:pt x="12801" y="70596"/>
                  <a:pt x="12355" y="70532"/>
                  <a:pt x="12164" y="70532"/>
                </a:cubicBezTo>
                <a:cubicBezTo>
                  <a:pt x="12228" y="70532"/>
                  <a:pt x="12164" y="70596"/>
                  <a:pt x="12164" y="70660"/>
                </a:cubicBezTo>
                <a:cubicBezTo>
                  <a:pt x="12073" y="70625"/>
                  <a:pt x="12015" y="70612"/>
                  <a:pt x="11976" y="70612"/>
                </a:cubicBezTo>
                <a:cubicBezTo>
                  <a:pt x="11815" y="70612"/>
                  <a:pt x="12012" y="70857"/>
                  <a:pt x="11642" y="70857"/>
                </a:cubicBezTo>
                <a:cubicBezTo>
                  <a:pt x="11608" y="70857"/>
                  <a:pt x="11571" y="70855"/>
                  <a:pt x="11528" y="70851"/>
                </a:cubicBezTo>
                <a:lnTo>
                  <a:pt x="11528" y="70787"/>
                </a:lnTo>
                <a:cubicBezTo>
                  <a:pt x="11273" y="70914"/>
                  <a:pt x="11082" y="70978"/>
                  <a:pt x="10827" y="71042"/>
                </a:cubicBezTo>
                <a:cubicBezTo>
                  <a:pt x="10700" y="70914"/>
                  <a:pt x="11018" y="70914"/>
                  <a:pt x="11018" y="70787"/>
                </a:cubicBezTo>
                <a:lnTo>
                  <a:pt x="11018" y="70787"/>
                </a:lnTo>
                <a:cubicBezTo>
                  <a:pt x="10745" y="70842"/>
                  <a:pt x="10471" y="71131"/>
                  <a:pt x="10157" y="71131"/>
                </a:cubicBezTo>
                <a:cubicBezTo>
                  <a:pt x="10106" y="71131"/>
                  <a:pt x="10053" y="71123"/>
                  <a:pt x="9999" y="71105"/>
                </a:cubicBezTo>
                <a:cubicBezTo>
                  <a:pt x="10190" y="71042"/>
                  <a:pt x="10381" y="70978"/>
                  <a:pt x="10572" y="70914"/>
                </a:cubicBezTo>
                <a:cubicBezTo>
                  <a:pt x="10445" y="70883"/>
                  <a:pt x="10333" y="70867"/>
                  <a:pt x="10222" y="70867"/>
                </a:cubicBezTo>
                <a:cubicBezTo>
                  <a:pt x="10111" y="70867"/>
                  <a:pt x="9999" y="70883"/>
                  <a:pt x="9872" y="70914"/>
                </a:cubicBezTo>
                <a:lnTo>
                  <a:pt x="9426" y="70914"/>
                </a:lnTo>
                <a:cubicBezTo>
                  <a:pt x="8980" y="71360"/>
                  <a:pt x="8534" y="71105"/>
                  <a:pt x="7898" y="71360"/>
                </a:cubicBezTo>
                <a:cubicBezTo>
                  <a:pt x="8471" y="71105"/>
                  <a:pt x="8025" y="71233"/>
                  <a:pt x="8025" y="71042"/>
                </a:cubicBezTo>
                <a:cubicBezTo>
                  <a:pt x="7898" y="70978"/>
                  <a:pt x="7643" y="70914"/>
                  <a:pt x="7707" y="70851"/>
                </a:cubicBezTo>
                <a:lnTo>
                  <a:pt x="7707" y="70851"/>
                </a:lnTo>
                <a:cubicBezTo>
                  <a:pt x="7627" y="70910"/>
                  <a:pt x="7548" y="70926"/>
                  <a:pt x="7465" y="70926"/>
                </a:cubicBezTo>
                <a:cubicBezTo>
                  <a:pt x="7364" y="70926"/>
                  <a:pt x="7257" y="70902"/>
                  <a:pt x="7138" y="70902"/>
                </a:cubicBezTo>
                <a:cubicBezTo>
                  <a:pt x="7040" y="70902"/>
                  <a:pt x="6934" y="70919"/>
                  <a:pt x="6815" y="70978"/>
                </a:cubicBezTo>
                <a:cubicBezTo>
                  <a:pt x="6815" y="70978"/>
                  <a:pt x="6497" y="70978"/>
                  <a:pt x="6560" y="70851"/>
                </a:cubicBezTo>
                <a:lnTo>
                  <a:pt x="6560" y="70851"/>
                </a:lnTo>
                <a:cubicBezTo>
                  <a:pt x="6178" y="70914"/>
                  <a:pt x="6688" y="70978"/>
                  <a:pt x="6624" y="71042"/>
                </a:cubicBezTo>
                <a:cubicBezTo>
                  <a:pt x="6517" y="71077"/>
                  <a:pt x="6403" y="71091"/>
                  <a:pt x="6284" y="71091"/>
                </a:cubicBezTo>
                <a:cubicBezTo>
                  <a:pt x="5913" y="71091"/>
                  <a:pt x="5486" y="70961"/>
                  <a:pt x="5028" y="70961"/>
                </a:cubicBezTo>
                <a:cubicBezTo>
                  <a:pt x="4843" y="70961"/>
                  <a:pt x="4652" y="70982"/>
                  <a:pt x="4459" y="71042"/>
                </a:cubicBezTo>
                <a:cubicBezTo>
                  <a:pt x="3694" y="71105"/>
                  <a:pt x="3567" y="71233"/>
                  <a:pt x="2867" y="71296"/>
                </a:cubicBezTo>
                <a:cubicBezTo>
                  <a:pt x="2612" y="71169"/>
                  <a:pt x="3058" y="71105"/>
                  <a:pt x="3058" y="71105"/>
                </a:cubicBezTo>
                <a:cubicBezTo>
                  <a:pt x="2739" y="70978"/>
                  <a:pt x="2421" y="70914"/>
                  <a:pt x="2102" y="70914"/>
                </a:cubicBezTo>
                <a:cubicBezTo>
                  <a:pt x="2166" y="70914"/>
                  <a:pt x="2102" y="70851"/>
                  <a:pt x="2039" y="70787"/>
                </a:cubicBezTo>
                <a:cubicBezTo>
                  <a:pt x="1870" y="70787"/>
                  <a:pt x="1808" y="70823"/>
                  <a:pt x="1741" y="70837"/>
                </a:cubicBezTo>
                <a:lnTo>
                  <a:pt x="1741" y="70837"/>
                </a:lnTo>
                <a:cubicBezTo>
                  <a:pt x="1802" y="70839"/>
                  <a:pt x="1859" y="70843"/>
                  <a:pt x="1911" y="70851"/>
                </a:cubicBezTo>
                <a:lnTo>
                  <a:pt x="1657" y="71105"/>
                </a:lnTo>
                <a:lnTo>
                  <a:pt x="2230" y="70978"/>
                </a:lnTo>
                <a:lnTo>
                  <a:pt x="2230" y="70978"/>
                </a:lnTo>
                <a:cubicBezTo>
                  <a:pt x="2293" y="71042"/>
                  <a:pt x="2357" y="71169"/>
                  <a:pt x="2102" y="71169"/>
                </a:cubicBezTo>
                <a:cubicBezTo>
                  <a:pt x="2262" y="71265"/>
                  <a:pt x="2341" y="71265"/>
                  <a:pt x="2413" y="71265"/>
                </a:cubicBezTo>
                <a:cubicBezTo>
                  <a:pt x="2484" y="71265"/>
                  <a:pt x="2548" y="71265"/>
                  <a:pt x="2675" y="71360"/>
                </a:cubicBezTo>
                <a:lnTo>
                  <a:pt x="3058" y="71360"/>
                </a:lnTo>
                <a:cubicBezTo>
                  <a:pt x="3003" y="71360"/>
                  <a:pt x="3042" y="71501"/>
                  <a:pt x="2934" y="71501"/>
                </a:cubicBezTo>
                <a:cubicBezTo>
                  <a:pt x="2922" y="71501"/>
                  <a:pt x="2908" y="71499"/>
                  <a:pt x="2891" y="71495"/>
                </a:cubicBezTo>
                <a:lnTo>
                  <a:pt x="2891" y="71495"/>
                </a:lnTo>
                <a:cubicBezTo>
                  <a:pt x="3046" y="71538"/>
                  <a:pt x="3185" y="71552"/>
                  <a:pt x="3310" y="71552"/>
                </a:cubicBezTo>
                <a:cubicBezTo>
                  <a:pt x="3527" y="71552"/>
                  <a:pt x="3700" y="71511"/>
                  <a:pt x="3835" y="71511"/>
                </a:cubicBezTo>
                <a:cubicBezTo>
                  <a:pt x="3936" y="71511"/>
                  <a:pt x="4016" y="71534"/>
                  <a:pt x="4077" y="71615"/>
                </a:cubicBezTo>
                <a:cubicBezTo>
                  <a:pt x="4904" y="71615"/>
                  <a:pt x="4140" y="71424"/>
                  <a:pt x="4777" y="71233"/>
                </a:cubicBezTo>
                <a:lnTo>
                  <a:pt x="4777" y="71233"/>
                </a:lnTo>
                <a:lnTo>
                  <a:pt x="5223" y="71742"/>
                </a:lnTo>
                <a:lnTo>
                  <a:pt x="5287" y="71551"/>
                </a:lnTo>
                <a:cubicBezTo>
                  <a:pt x="5350" y="71551"/>
                  <a:pt x="5541" y="71551"/>
                  <a:pt x="5541" y="71615"/>
                </a:cubicBezTo>
                <a:cubicBezTo>
                  <a:pt x="5860" y="71551"/>
                  <a:pt x="5478" y="71551"/>
                  <a:pt x="5669" y="71424"/>
                </a:cubicBezTo>
                <a:lnTo>
                  <a:pt x="5669" y="71424"/>
                </a:lnTo>
                <a:cubicBezTo>
                  <a:pt x="5812" y="71495"/>
                  <a:pt x="6009" y="71504"/>
                  <a:pt x="6206" y="71504"/>
                </a:cubicBezTo>
                <a:cubicBezTo>
                  <a:pt x="6272" y="71504"/>
                  <a:pt x="6337" y="71503"/>
                  <a:pt x="6401" y="71503"/>
                </a:cubicBezTo>
                <a:cubicBezTo>
                  <a:pt x="6656" y="71503"/>
                  <a:pt x="6879" y="71519"/>
                  <a:pt x="6942" y="71679"/>
                </a:cubicBezTo>
                <a:cubicBezTo>
                  <a:pt x="7070" y="71488"/>
                  <a:pt x="6497" y="71551"/>
                  <a:pt x="6942" y="71424"/>
                </a:cubicBezTo>
                <a:lnTo>
                  <a:pt x="6942" y="71424"/>
                </a:lnTo>
                <a:cubicBezTo>
                  <a:pt x="6982" y="71523"/>
                  <a:pt x="7046" y="71554"/>
                  <a:pt x="7127" y="71554"/>
                </a:cubicBezTo>
                <a:cubicBezTo>
                  <a:pt x="7267" y="71554"/>
                  <a:pt x="7458" y="71461"/>
                  <a:pt x="7660" y="71461"/>
                </a:cubicBezTo>
                <a:cubicBezTo>
                  <a:pt x="7717" y="71461"/>
                  <a:pt x="7776" y="71468"/>
                  <a:pt x="7834" y="71488"/>
                </a:cubicBezTo>
                <a:cubicBezTo>
                  <a:pt x="7707" y="71679"/>
                  <a:pt x="7324" y="71615"/>
                  <a:pt x="7770" y="71742"/>
                </a:cubicBezTo>
                <a:cubicBezTo>
                  <a:pt x="7830" y="71643"/>
                  <a:pt x="7926" y="71612"/>
                  <a:pt x="8040" y="71612"/>
                </a:cubicBezTo>
                <a:cubicBezTo>
                  <a:pt x="8237" y="71612"/>
                  <a:pt x="8487" y="71706"/>
                  <a:pt x="8691" y="71706"/>
                </a:cubicBezTo>
                <a:cubicBezTo>
                  <a:pt x="8750" y="71706"/>
                  <a:pt x="8804" y="71698"/>
                  <a:pt x="8853" y="71679"/>
                </a:cubicBezTo>
                <a:cubicBezTo>
                  <a:pt x="8853" y="71424"/>
                  <a:pt x="9553" y="71488"/>
                  <a:pt x="10063" y="71360"/>
                </a:cubicBezTo>
                <a:cubicBezTo>
                  <a:pt x="10212" y="71379"/>
                  <a:pt x="10367" y="71387"/>
                  <a:pt x="10524" y="71387"/>
                </a:cubicBezTo>
                <a:cubicBezTo>
                  <a:pt x="10903" y="71387"/>
                  <a:pt x="11295" y="71341"/>
                  <a:pt x="11655" y="71296"/>
                </a:cubicBezTo>
                <a:cubicBezTo>
                  <a:pt x="11719" y="71105"/>
                  <a:pt x="12228" y="71042"/>
                  <a:pt x="12610" y="70914"/>
                </a:cubicBezTo>
                <a:lnTo>
                  <a:pt x="12610" y="70914"/>
                </a:lnTo>
                <a:cubicBezTo>
                  <a:pt x="12610" y="71042"/>
                  <a:pt x="12610" y="71105"/>
                  <a:pt x="12355" y="71233"/>
                </a:cubicBezTo>
                <a:lnTo>
                  <a:pt x="12738" y="71105"/>
                </a:lnTo>
                <a:cubicBezTo>
                  <a:pt x="12801" y="70978"/>
                  <a:pt x="12992" y="70914"/>
                  <a:pt x="13120" y="70914"/>
                </a:cubicBezTo>
                <a:lnTo>
                  <a:pt x="13056" y="71042"/>
                </a:lnTo>
                <a:cubicBezTo>
                  <a:pt x="13565" y="70851"/>
                  <a:pt x="14075" y="70660"/>
                  <a:pt x="14584" y="70596"/>
                </a:cubicBezTo>
                <a:cubicBezTo>
                  <a:pt x="14584" y="70405"/>
                  <a:pt x="14011" y="70341"/>
                  <a:pt x="14584" y="70023"/>
                </a:cubicBezTo>
                <a:cubicBezTo>
                  <a:pt x="14639" y="70077"/>
                  <a:pt x="14694" y="70179"/>
                  <a:pt x="14628" y="70247"/>
                </a:cubicBezTo>
                <a:lnTo>
                  <a:pt x="14628" y="70247"/>
                </a:lnTo>
                <a:cubicBezTo>
                  <a:pt x="14695" y="70211"/>
                  <a:pt x="14788" y="70201"/>
                  <a:pt x="14839" y="70150"/>
                </a:cubicBezTo>
                <a:lnTo>
                  <a:pt x="14839" y="70150"/>
                </a:lnTo>
                <a:lnTo>
                  <a:pt x="14648" y="70405"/>
                </a:lnTo>
                <a:cubicBezTo>
                  <a:pt x="14966" y="70405"/>
                  <a:pt x="14775" y="70214"/>
                  <a:pt x="14966" y="70150"/>
                </a:cubicBezTo>
                <a:cubicBezTo>
                  <a:pt x="14966" y="70214"/>
                  <a:pt x="15014" y="70214"/>
                  <a:pt x="15062" y="70214"/>
                </a:cubicBezTo>
                <a:cubicBezTo>
                  <a:pt x="15110" y="70214"/>
                  <a:pt x="15158" y="70214"/>
                  <a:pt x="15158" y="70278"/>
                </a:cubicBezTo>
                <a:cubicBezTo>
                  <a:pt x="15158" y="70341"/>
                  <a:pt x="15110" y="70341"/>
                  <a:pt x="15054" y="70341"/>
                </a:cubicBezTo>
                <a:cubicBezTo>
                  <a:pt x="14998" y="70341"/>
                  <a:pt x="14935" y="70341"/>
                  <a:pt x="14903" y="70405"/>
                </a:cubicBezTo>
                <a:cubicBezTo>
                  <a:pt x="14998" y="70373"/>
                  <a:pt x="15110" y="70357"/>
                  <a:pt x="15229" y="70357"/>
                </a:cubicBezTo>
                <a:cubicBezTo>
                  <a:pt x="15349" y="70357"/>
                  <a:pt x="15476" y="70373"/>
                  <a:pt x="15603" y="70405"/>
                </a:cubicBezTo>
                <a:cubicBezTo>
                  <a:pt x="15540" y="70341"/>
                  <a:pt x="15540" y="70214"/>
                  <a:pt x="15731" y="70150"/>
                </a:cubicBezTo>
                <a:cubicBezTo>
                  <a:pt x="15852" y="70098"/>
                  <a:pt x="15922" y="70079"/>
                  <a:pt x="15964" y="70079"/>
                </a:cubicBezTo>
                <a:cubicBezTo>
                  <a:pt x="16075" y="70079"/>
                  <a:pt x="15991" y="70214"/>
                  <a:pt x="16176" y="70214"/>
                </a:cubicBezTo>
                <a:cubicBezTo>
                  <a:pt x="16304" y="70086"/>
                  <a:pt x="16622" y="70023"/>
                  <a:pt x="16559" y="69895"/>
                </a:cubicBezTo>
                <a:cubicBezTo>
                  <a:pt x="16590" y="69864"/>
                  <a:pt x="16622" y="69848"/>
                  <a:pt x="16662" y="69848"/>
                </a:cubicBezTo>
                <a:cubicBezTo>
                  <a:pt x="16702" y="69848"/>
                  <a:pt x="16750" y="69864"/>
                  <a:pt x="16813" y="69895"/>
                </a:cubicBezTo>
                <a:cubicBezTo>
                  <a:pt x="17004" y="69704"/>
                  <a:pt x="17832" y="69386"/>
                  <a:pt x="17514" y="69322"/>
                </a:cubicBezTo>
                <a:lnTo>
                  <a:pt x="17450" y="69322"/>
                </a:lnTo>
                <a:cubicBezTo>
                  <a:pt x="18151" y="68876"/>
                  <a:pt x="19042" y="68685"/>
                  <a:pt x="19679" y="68240"/>
                </a:cubicBezTo>
                <a:lnTo>
                  <a:pt x="19679" y="68303"/>
                </a:lnTo>
                <a:cubicBezTo>
                  <a:pt x="20061" y="68049"/>
                  <a:pt x="20443" y="67730"/>
                  <a:pt x="20825" y="67412"/>
                </a:cubicBezTo>
                <a:cubicBezTo>
                  <a:pt x="20889" y="67380"/>
                  <a:pt x="20969" y="67364"/>
                  <a:pt x="21032" y="67364"/>
                </a:cubicBezTo>
                <a:cubicBezTo>
                  <a:pt x="21096" y="67364"/>
                  <a:pt x="21144" y="67380"/>
                  <a:pt x="21144" y="67412"/>
                </a:cubicBezTo>
                <a:cubicBezTo>
                  <a:pt x="21399" y="67157"/>
                  <a:pt x="21653" y="66966"/>
                  <a:pt x="21972" y="66839"/>
                </a:cubicBezTo>
                <a:lnTo>
                  <a:pt x="21972" y="66839"/>
                </a:lnTo>
                <a:cubicBezTo>
                  <a:pt x="21844" y="66998"/>
                  <a:pt x="21876" y="66998"/>
                  <a:pt x="21884" y="66998"/>
                </a:cubicBezTo>
                <a:cubicBezTo>
                  <a:pt x="21892" y="66998"/>
                  <a:pt x="21876" y="66998"/>
                  <a:pt x="21653" y="67157"/>
                </a:cubicBezTo>
                <a:cubicBezTo>
                  <a:pt x="22099" y="66902"/>
                  <a:pt x="22226" y="66902"/>
                  <a:pt x="22545" y="66456"/>
                </a:cubicBezTo>
                <a:cubicBezTo>
                  <a:pt x="22545" y="66504"/>
                  <a:pt x="22573" y="66524"/>
                  <a:pt x="22617" y="66524"/>
                </a:cubicBezTo>
                <a:cubicBezTo>
                  <a:pt x="22748" y="66524"/>
                  <a:pt x="23023" y="66345"/>
                  <a:pt x="23118" y="66202"/>
                </a:cubicBezTo>
                <a:cubicBezTo>
                  <a:pt x="22991" y="66202"/>
                  <a:pt x="22927" y="66329"/>
                  <a:pt x="22800" y="66329"/>
                </a:cubicBezTo>
                <a:cubicBezTo>
                  <a:pt x="22991" y="66202"/>
                  <a:pt x="23118" y="66011"/>
                  <a:pt x="23373" y="65883"/>
                </a:cubicBezTo>
                <a:lnTo>
                  <a:pt x="23373" y="66138"/>
                </a:lnTo>
                <a:cubicBezTo>
                  <a:pt x="23755" y="65883"/>
                  <a:pt x="24073" y="65565"/>
                  <a:pt x="24328" y="65183"/>
                </a:cubicBezTo>
                <a:cubicBezTo>
                  <a:pt x="24519" y="64801"/>
                  <a:pt x="24838" y="64546"/>
                  <a:pt x="25220" y="64355"/>
                </a:cubicBezTo>
                <a:cubicBezTo>
                  <a:pt x="25232" y="64306"/>
                  <a:pt x="25223" y="64288"/>
                  <a:pt x="25201" y="64288"/>
                </a:cubicBezTo>
                <a:cubicBezTo>
                  <a:pt x="25135" y="64288"/>
                  <a:pt x="24951" y="64454"/>
                  <a:pt x="24870" y="64454"/>
                </a:cubicBezTo>
                <a:cubicBezTo>
                  <a:pt x="24838" y="64454"/>
                  <a:pt x="24823" y="64428"/>
                  <a:pt x="24838" y="64355"/>
                </a:cubicBezTo>
                <a:cubicBezTo>
                  <a:pt x="25156" y="64100"/>
                  <a:pt x="25665" y="63909"/>
                  <a:pt x="25793" y="63782"/>
                </a:cubicBezTo>
                <a:cubicBezTo>
                  <a:pt x="26239" y="63400"/>
                  <a:pt x="25920" y="63145"/>
                  <a:pt x="26430" y="62699"/>
                </a:cubicBezTo>
                <a:cubicBezTo>
                  <a:pt x="26302" y="62699"/>
                  <a:pt x="26111" y="62699"/>
                  <a:pt x="26366" y="62253"/>
                </a:cubicBezTo>
                <a:cubicBezTo>
                  <a:pt x="26477" y="62059"/>
                  <a:pt x="26600" y="61986"/>
                  <a:pt x="26693" y="61986"/>
                </a:cubicBezTo>
                <a:cubicBezTo>
                  <a:pt x="26813" y="61986"/>
                  <a:pt x="26884" y="62110"/>
                  <a:pt x="26812" y="62253"/>
                </a:cubicBezTo>
                <a:cubicBezTo>
                  <a:pt x="26748" y="62381"/>
                  <a:pt x="26684" y="62381"/>
                  <a:pt x="26684" y="62381"/>
                </a:cubicBezTo>
                <a:cubicBezTo>
                  <a:pt x="26635" y="62478"/>
                  <a:pt x="26549" y="62614"/>
                  <a:pt x="26598" y="62614"/>
                </a:cubicBezTo>
                <a:cubicBezTo>
                  <a:pt x="26613" y="62614"/>
                  <a:pt x="26640" y="62601"/>
                  <a:pt x="26684" y="62572"/>
                </a:cubicBezTo>
                <a:lnTo>
                  <a:pt x="26684" y="62508"/>
                </a:lnTo>
                <a:cubicBezTo>
                  <a:pt x="26849" y="62399"/>
                  <a:pt x="27107" y="61960"/>
                  <a:pt x="27217" y="61960"/>
                </a:cubicBezTo>
                <a:cubicBezTo>
                  <a:pt x="27235" y="61960"/>
                  <a:pt x="27249" y="61972"/>
                  <a:pt x="27257" y="61999"/>
                </a:cubicBezTo>
                <a:cubicBezTo>
                  <a:pt x="27314" y="61858"/>
                  <a:pt x="27320" y="61805"/>
                  <a:pt x="27294" y="61805"/>
                </a:cubicBezTo>
                <a:cubicBezTo>
                  <a:pt x="27260" y="61805"/>
                  <a:pt x="27173" y="61892"/>
                  <a:pt x="27066" y="61999"/>
                </a:cubicBezTo>
                <a:cubicBezTo>
                  <a:pt x="27385" y="61617"/>
                  <a:pt x="27703" y="61234"/>
                  <a:pt x="27958" y="60789"/>
                </a:cubicBezTo>
                <a:lnTo>
                  <a:pt x="27958" y="60789"/>
                </a:lnTo>
                <a:cubicBezTo>
                  <a:pt x="27926" y="60820"/>
                  <a:pt x="27878" y="60836"/>
                  <a:pt x="27847" y="60836"/>
                </a:cubicBezTo>
                <a:cubicBezTo>
                  <a:pt x="27815" y="60836"/>
                  <a:pt x="27799" y="60820"/>
                  <a:pt x="27831" y="60789"/>
                </a:cubicBezTo>
                <a:cubicBezTo>
                  <a:pt x="28340" y="60024"/>
                  <a:pt x="27894" y="60407"/>
                  <a:pt x="28149" y="59833"/>
                </a:cubicBezTo>
                <a:cubicBezTo>
                  <a:pt x="28208" y="59774"/>
                  <a:pt x="28250" y="59756"/>
                  <a:pt x="28282" y="59756"/>
                </a:cubicBezTo>
                <a:cubicBezTo>
                  <a:pt x="28332" y="59756"/>
                  <a:pt x="28358" y="59801"/>
                  <a:pt x="28387" y="59801"/>
                </a:cubicBezTo>
                <a:cubicBezTo>
                  <a:pt x="28418" y="59801"/>
                  <a:pt x="28454" y="59746"/>
                  <a:pt x="28531" y="59515"/>
                </a:cubicBezTo>
                <a:cubicBezTo>
                  <a:pt x="28611" y="59415"/>
                  <a:pt x="28660" y="59378"/>
                  <a:pt x="28689" y="59378"/>
                </a:cubicBezTo>
                <a:cubicBezTo>
                  <a:pt x="28752" y="59378"/>
                  <a:pt x="28722" y="59555"/>
                  <a:pt x="28722" y="59642"/>
                </a:cubicBezTo>
                <a:cubicBezTo>
                  <a:pt x="28912" y="59263"/>
                  <a:pt x="29102" y="58821"/>
                  <a:pt x="29416" y="58503"/>
                </a:cubicBezTo>
                <a:lnTo>
                  <a:pt x="29416" y="58503"/>
                </a:lnTo>
                <a:cubicBezTo>
                  <a:pt x="29437" y="58444"/>
                  <a:pt x="29462" y="58379"/>
                  <a:pt x="29486" y="58305"/>
                </a:cubicBezTo>
                <a:lnTo>
                  <a:pt x="29486" y="58305"/>
                </a:lnTo>
                <a:lnTo>
                  <a:pt x="29295" y="58432"/>
                </a:lnTo>
                <a:cubicBezTo>
                  <a:pt x="29359" y="58305"/>
                  <a:pt x="29423" y="58178"/>
                  <a:pt x="29486" y="58178"/>
                </a:cubicBezTo>
                <a:cubicBezTo>
                  <a:pt x="29486" y="57987"/>
                  <a:pt x="29232" y="58178"/>
                  <a:pt x="29232" y="57859"/>
                </a:cubicBezTo>
                <a:cubicBezTo>
                  <a:pt x="29423" y="57668"/>
                  <a:pt x="29423" y="57159"/>
                  <a:pt x="29614" y="57159"/>
                </a:cubicBezTo>
                <a:cubicBezTo>
                  <a:pt x="29504" y="57434"/>
                  <a:pt x="29524" y="57471"/>
                  <a:pt x="29568" y="57471"/>
                </a:cubicBezTo>
                <a:cubicBezTo>
                  <a:pt x="29584" y="57471"/>
                  <a:pt x="29604" y="57466"/>
                  <a:pt x="29621" y="57466"/>
                </a:cubicBezTo>
                <a:cubicBezTo>
                  <a:pt x="29664" y="57466"/>
                  <a:pt x="29691" y="57499"/>
                  <a:pt x="29614" y="57732"/>
                </a:cubicBezTo>
                <a:cubicBezTo>
                  <a:pt x="29677" y="57604"/>
                  <a:pt x="29677" y="57477"/>
                  <a:pt x="29741" y="57350"/>
                </a:cubicBezTo>
                <a:lnTo>
                  <a:pt x="29741" y="57413"/>
                </a:lnTo>
                <a:cubicBezTo>
                  <a:pt x="30123" y="56777"/>
                  <a:pt x="29677" y="57031"/>
                  <a:pt x="29869" y="56331"/>
                </a:cubicBezTo>
                <a:lnTo>
                  <a:pt x="29869" y="56331"/>
                </a:lnTo>
                <a:cubicBezTo>
                  <a:pt x="29883" y="56360"/>
                  <a:pt x="29905" y="56373"/>
                  <a:pt x="29930" y="56373"/>
                </a:cubicBezTo>
                <a:cubicBezTo>
                  <a:pt x="30011" y="56373"/>
                  <a:pt x="30123" y="56237"/>
                  <a:pt x="30123" y="56140"/>
                </a:cubicBezTo>
                <a:lnTo>
                  <a:pt x="30123" y="56140"/>
                </a:lnTo>
                <a:cubicBezTo>
                  <a:pt x="30102" y="56225"/>
                  <a:pt x="30074" y="56260"/>
                  <a:pt x="30045" y="56260"/>
                </a:cubicBezTo>
                <a:cubicBezTo>
                  <a:pt x="29989" y="56260"/>
                  <a:pt x="29932" y="56118"/>
                  <a:pt x="29932" y="55949"/>
                </a:cubicBezTo>
                <a:cubicBezTo>
                  <a:pt x="30102" y="55552"/>
                  <a:pt x="30020" y="55458"/>
                  <a:pt x="30045" y="55307"/>
                </a:cubicBezTo>
                <a:lnTo>
                  <a:pt x="30045" y="55307"/>
                </a:lnTo>
                <a:lnTo>
                  <a:pt x="29996" y="55503"/>
                </a:lnTo>
                <a:cubicBezTo>
                  <a:pt x="29932" y="55376"/>
                  <a:pt x="29996" y="55121"/>
                  <a:pt x="29996" y="54866"/>
                </a:cubicBezTo>
                <a:cubicBezTo>
                  <a:pt x="30053" y="54866"/>
                  <a:pt x="30008" y="55067"/>
                  <a:pt x="30043" y="55067"/>
                </a:cubicBezTo>
                <a:cubicBezTo>
                  <a:pt x="30047" y="55067"/>
                  <a:pt x="30053" y="55064"/>
                  <a:pt x="30060" y="55057"/>
                </a:cubicBezTo>
                <a:cubicBezTo>
                  <a:pt x="29932" y="54675"/>
                  <a:pt x="30378" y="54293"/>
                  <a:pt x="30378" y="53783"/>
                </a:cubicBezTo>
                <a:cubicBezTo>
                  <a:pt x="30410" y="53688"/>
                  <a:pt x="30458" y="53688"/>
                  <a:pt x="30505" y="53688"/>
                </a:cubicBezTo>
                <a:cubicBezTo>
                  <a:pt x="30553" y="53688"/>
                  <a:pt x="30601" y="53688"/>
                  <a:pt x="30633" y="53592"/>
                </a:cubicBezTo>
                <a:cubicBezTo>
                  <a:pt x="30569" y="53019"/>
                  <a:pt x="30887" y="53019"/>
                  <a:pt x="30824" y="52446"/>
                </a:cubicBezTo>
                <a:lnTo>
                  <a:pt x="30824" y="52446"/>
                </a:lnTo>
                <a:cubicBezTo>
                  <a:pt x="30772" y="52498"/>
                  <a:pt x="30741" y="52540"/>
                  <a:pt x="30718" y="52540"/>
                </a:cubicBezTo>
                <a:cubicBezTo>
                  <a:pt x="30686" y="52540"/>
                  <a:pt x="30670" y="52454"/>
                  <a:pt x="30633" y="52191"/>
                </a:cubicBezTo>
                <a:lnTo>
                  <a:pt x="30633" y="53147"/>
                </a:lnTo>
                <a:lnTo>
                  <a:pt x="30505" y="52510"/>
                </a:lnTo>
                <a:cubicBezTo>
                  <a:pt x="30442" y="52828"/>
                  <a:pt x="30505" y="53147"/>
                  <a:pt x="30442" y="53338"/>
                </a:cubicBezTo>
                <a:cubicBezTo>
                  <a:pt x="30404" y="53149"/>
                  <a:pt x="30411" y="53095"/>
                  <a:pt x="30383" y="53095"/>
                </a:cubicBezTo>
                <a:cubicBezTo>
                  <a:pt x="30364" y="53095"/>
                  <a:pt x="30329" y="53121"/>
                  <a:pt x="30251" y="53147"/>
                </a:cubicBezTo>
                <a:cubicBezTo>
                  <a:pt x="30569" y="52828"/>
                  <a:pt x="30251" y="52382"/>
                  <a:pt x="30442" y="52000"/>
                </a:cubicBezTo>
                <a:lnTo>
                  <a:pt x="30824" y="52000"/>
                </a:lnTo>
                <a:cubicBezTo>
                  <a:pt x="31015" y="51363"/>
                  <a:pt x="30760" y="50790"/>
                  <a:pt x="30887" y="49962"/>
                </a:cubicBezTo>
                <a:lnTo>
                  <a:pt x="30887" y="49962"/>
                </a:lnTo>
                <a:lnTo>
                  <a:pt x="30824" y="50217"/>
                </a:lnTo>
                <a:cubicBezTo>
                  <a:pt x="30696" y="50090"/>
                  <a:pt x="30824" y="49708"/>
                  <a:pt x="30824" y="49453"/>
                </a:cubicBezTo>
                <a:cubicBezTo>
                  <a:pt x="30951" y="49453"/>
                  <a:pt x="30951" y="49262"/>
                  <a:pt x="31079" y="49198"/>
                </a:cubicBezTo>
                <a:cubicBezTo>
                  <a:pt x="30951" y="49198"/>
                  <a:pt x="31079" y="48561"/>
                  <a:pt x="30887" y="48434"/>
                </a:cubicBezTo>
                <a:lnTo>
                  <a:pt x="31015" y="48052"/>
                </a:lnTo>
                <a:cubicBezTo>
                  <a:pt x="31079" y="47351"/>
                  <a:pt x="30696" y="47288"/>
                  <a:pt x="30760" y="46587"/>
                </a:cubicBezTo>
                <a:lnTo>
                  <a:pt x="30760" y="46587"/>
                </a:lnTo>
                <a:cubicBezTo>
                  <a:pt x="30887" y="46778"/>
                  <a:pt x="31015" y="46523"/>
                  <a:pt x="31079" y="46969"/>
                </a:cubicBezTo>
                <a:cubicBezTo>
                  <a:pt x="31079" y="46715"/>
                  <a:pt x="31079" y="46523"/>
                  <a:pt x="31015" y="46523"/>
                </a:cubicBezTo>
                <a:cubicBezTo>
                  <a:pt x="31079" y="46396"/>
                  <a:pt x="30887" y="45887"/>
                  <a:pt x="31015" y="45696"/>
                </a:cubicBezTo>
                <a:cubicBezTo>
                  <a:pt x="30951" y="45632"/>
                  <a:pt x="30824" y="45568"/>
                  <a:pt x="30887" y="45313"/>
                </a:cubicBezTo>
                <a:lnTo>
                  <a:pt x="30951" y="45313"/>
                </a:lnTo>
                <a:cubicBezTo>
                  <a:pt x="30903" y="45313"/>
                  <a:pt x="30856" y="45099"/>
                  <a:pt x="30781" y="45099"/>
                </a:cubicBezTo>
                <a:cubicBezTo>
                  <a:pt x="30764" y="45099"/>
                  <a:pt x="30746" y="45109"/>
                  <a:pt x="30727" y="45136"/>
                </a:cubicBezTo>
                <a:lnTo>
                  <a:pt x="30727" y="45136"/>
                </a:lnTo>
                <a:cubicBezTo>
                  <a:pt x="31125" y="44426"/>
                  <a:pt x="30769" y="43200"/>
                  <a:pt x="31142" y="42702"/>
                </a:cubicBezTo>
                <a:cubicBezTo>
                  <a:pt x="31206" y="42193"/>
                  <a:pt x="31206" y="41683"/>
                  <a:pt x="31270" y="41174"/>
                </a:cubicBezTo>
                <a:cubicBezTo>
                  <a:pt x="31270" y="41174"/>
                  <a:pt x="31315" y="41174"/>
                  <a:pt x="31290" y="41252"/>
                </a:cubicBezTo>
                <a:lnTo>
                  <a:pt x="31290" y="41252"/>
                </a:lnTo>
                <a:cubicBezTo>
                  <a:pt x="31495" y="40735"/>
                  <a:pt x="31022" y="40837"/>
                  <a:pt x="31270" y="40219"/>
                </a:cubicBezTo>
                <a:cubicBezTo>
                  <a:pt x="31330" y="40158"/>
                  <a:pt x="31368" y="40135"/>
                  <a:pt x="31390" y="40135"/>
                </a:cubicBezTo>
                <a:cubicBezTo>
                  <a:pt x="31469" y="40135"/>
                  <a:pt x="31345" y="40443"/>
                  <a:pt x="31368" y="40443"/>
                </a:cubicBezTo>
                <a:cubicBezTo>
                  <a:pt x="31372" y="40443"/>
                  <a:pt x="31381" y="40433"/>
                  <a:pt x="31397" y="40410"/>
                </a:cubicBezTo>
                <a:cubicBezTo>
                  <a:pt x="31843" y="40410"/>
                  <a:pt x="31588" y="39582"/>
                  <a:pt x="31970" y="39200"/>
                </a:cubicBezTo>
                <a:lnTo>
                  <a:pt x="31970" y="39327"/>
                </a:lnTo>
                <a:cubicBezTo>
                  <a:pt x="32161" y="39072"/>
                  <a:pt x="32097" y="38563"/>
                  <a:pt x="32416" y="38054"/>
                </a:cubicBezTo>
                <a:cubicBezTo>
                  <a:pt x="32543" y="37480"/>
                  <a:pt x="32798" y="36907"/>
                  <a:pt x="33116" y="36461"/>
                </a:cubicBezTo>
                <a:lnTo>
                  <a:pt x="33116" y="36461"/>
                </a:lnTo>
                <a:cubicBezTo>
                  <a:pt x="33116" y="36716"/>
                  <a:pt x="32989" y="36716"/>
                  <a:pt x="33180" y="36780"/>
                </a:cubicBezTo>
                <a:cubicBezTo>
                  <a:pt x="33307" y="36525"/>
                  <a:pt x="32989" y="36652"/>
                  <a:pt x="33244" y="36270"/>
                </a:cubicBezTo>
                <a:cubicBezTo>
                  <a:pt x="33398" y="36219"/>
                  <a:pt x="33634" y="36044"/>
                  <a:pt x="33787" y="36044"/>
                </a:cubicBezTo>
                <a:cubicBezTo>
                  <a:pt x="33824" y="36044"/>
                  <a:pt x="33856" y="36054"/>
                  <a:pt x="33881" y="36079"/>
                </a:cubicBezTo>
                <a:lnTo>
                  <a:pt x="33562" y="36398"/>
                </a:lnTo>
                <a:cubicBezTo>
                  <a:pt x="33881" y="36398"/>
                  <a:pt x="33944" y="35952"/>
                  <a:pt x="34199" y="35825"/>
                </a:cubicBezTo>
                <a:lnTo>
                  <a:pt x="34199" y="35952"/>
                </a:lnTo>
                <a:cubicBezTo>
                  <a:pt x="34709" y="35442"/>
                  <a:pt x="34581" y="35251"/>
                  <a:pt x="35218" y="34806"/>
                </a:cubicBezTo>
                <a:lnTo>
                  <a:pt x="35091" y="34806"/>
                </a:lnTo>
                <a:cubicBezTo>
                  <a:pt x="35345" y="34424"/>
                  <a:pt x="35473" y="34742"/>
                  <a:pt x="35727" y="34360"/>
                </a:cubicBezTo>
                <a:lnTo>
                  <a:pt x="35982" y="34487"/>
                </a:lnTo>
                <a:cubicBezTo>
                  <a:pt x="36301" y="34169"/>
                  <a:pt x="36683" y="33850"/>
                  <a:pt x="37129" y="33596"/>
                </a:cubicBezTo>
                <a:lnTo>
                  <a:pt x="37129" y="33596"/>
                </a:lnTo>
                <a:cubicBezTo>
                  <a:pt x="36874" y="33914"/>
                  <a:pt x="36555" y="34232"/>
                  <a:pt x="36237" y="34487"/>
                </a:cubicBezTo>
                <a:cubicBezTo>
                  <a:pt x="36476" y="34344"/>
                  <a:pt x="36679" y="34200"/>
                  <a:pt x="36873" y="34030"/>
                </a:cubicBezTo>
                <a:lnTo>
                  <a:pt x="36873" y="34030"/>
                </a:lnTo>
                <a:cubicBezTo>
                  <a:pt x="36854" y="34037"/>
                  <a:pt x="36833" y="34041"/>
                  <a:pt x="36810" y="34041"/>
                </a:cubicBezTo>
                <a:cubicBezTo>
                  <a:pt x="37065" y="33723"/>
                  <a:pt x="37447" y="33405"/>
                  <a:pt x="37893" y="33277"/>
                </a:cubicBezTo>
                <a:cubicBezTo>
                  <a:pt x="37921" y="33363"/>
                  <a:pt x="38002" y="33398"/>
                  <a:pt x="38123" y="33398"/>
                </a:cubicBezTo>
                <a:cubicBezTo>
                  <a:pt x="38270" y="33398"/>
                  <a:pt x="38476" y="33347"/>
                  <a:pt x="38721" y="33277"/>
                </a:cubicBezTo>
                <a:cubicBezTo>
                  <a:pt x="38991" y="33187"/>
                  <a:pt x="39293" y="33097"/>
                  <a:pt x="39537" y="33097"/>
                </a:cubicBezTo>
                <a:cubicBezTo>
                  <a:pt x="39638" y="33097"/>
                  <a:pt x="39729" y="33113"/>
                  <a:pt x="39803" y="33150"/>
                </a:cubicBezTo>
                <a:cubicBezTo>
                  <a:pt x="40759" y="32768"/>
                  <a:pt x="41714" y="32577"/>
                  <a:pt x="42733" y="32513"/>
                </a:cubicBezTo>
                <a:cubicBezTo>
                  <a:pt x="42287" y="32258"/>
                  <a:pt x="43051" y="32449"/>
                  <a:pt x="42924" y="32131"/>
                </a:cubicBezTo>
                <a:cubicBezTo>
                  <a:pt x="43178" y="32067"/>
                  <a:pt x="43306" y="32067"/>
                  <a:pt x="43306" y="32067"/>
                </a:cubicBezTo>
                <a:lnTo>
                  <a:pt x="44134" y="32195"/>
                </a:lnTo>
                <a:cubicBezTo>
                  <a:pt x="44325" y="32258"/>
                  <a:pt x="43879" y="32322"/>
                  <a:pt x="43943" y="32386"/>
                </a:cubicBezTo>
                <a:cubicBezTo>
                  <a:pt x="44516" y="32386"/>
                  <a:pt x="44197" y="32513"/>
                  <a:pt x="44580" y="32577"/>
                </a:cubicBezTo>
                <a:cubicBezTo>
                  <a:pt x="44452" y="32449"/>
                  <a:pt x="44771" y="32386"/>
                  <a:pt x="45089" y="32386"/>
                </a:cubicBezTo>
                <a:lnTo>
                  <a:pt x="44580" y="32258"/>
                </a:lnTo>
                <a:cubicBezTo>
                  <a:pt x="44754" y="32204"/>
                  <a:pt x="44890" y="32185"/>
                  <a:pt x="45001" y="32185"/>
                </a:cubicBezTo>
                <a:cubicBezTo>
                  <a:pt x="45306" y="32185"/>
                  <a:pt x="45435" y="32332"/>
                  <a:pt x="45718" y="32332"/>
                </a:cubicBezTo>
                <a:cubicBezTo>
                  <a:pt x="45822" y="32332"/>
                  <a:pt x="45946" y="32312"/>
                  <a:pt x="46108" y="32258"/>
                </a:cubicBezTo>
                <a:lnTo>
                  <a:pt x="46108" y="32258"/>
                </a:lnTo>
                <a:lnTo>
                  <a:pt x="45853" y="32386"/>
                </a:lnTo>
                <a:cubicBezTo>
                  <a:pt x="46554" y="32386"/>
                  <a:pt x="47191" y="32258"/>
                  <a:pt x="47827" y="32004"/>
                </a:cubicBezTo>
                <a:cubicBezTo>
                  <a:pt x="47891" y="32004"/>
                  <a:pt x="48018" y="32131"/>
                  <a:pt x="47827" y="32195"/>
                </a:cubicBezTo>
                <a:cubicBezTo>
                  <a:pt x="48701" y="32195"/>
                  <a:pt x="49715" y="31914"/>
                  <a:pt x="50468" y="31914"/>
                </a:cubicBezTo>
                <a:cubicBezTo>
                  <a:pt x="50593" y="31914"/>
                  <a:pt x="50711" y="31922"/>
                  <a:pt x="50821" y="31940"/>
                </a:cubicBezTo>
                <a:lnTo>
                  <a:pt x="50757" y="32067"/>
                </a:lnTo>
                <a:cubicBezTo>
                  <a:pt x="50921" y="32067"/>
                  <a:pt x="51038" y="31927"/>
                  <a:pt x="51228" y="31927"/>
                </a:cubicBezTo>
                <a:cubicBezTo>
                  <a:pt x="51260" y="31927"/>
                  <a:pt x="51294" y="31931"/>
                  <a:pt x="51330" y="31940"/>
                </a:cubicBezTo>
                <a:cubicBezTo>
                  <a:pt x="51330" y="31940"/>
                  <a:pt x="51266" y="32067"/>
                  <a:pt x="51330" y="32067"/>
                </a:cubicBezTo>
                <a:cubicBezTo>
                  <a:pt x="51585" y="31940"/>
                  <a:pt x="51840" y="31940"/>
                  <a:pt x="52094" y="31940"/>
                </a:cubicBezTo>
                <a:lnTo>
                  <a:pt x="51840" y="32004"/>
                </a:lnTo>
                <a:cubicBezTo>
                  <a:pt x="51982" y="32021"/>
                  <a:pt x="52114" y="32029"/>
                  <a:pt x="52239" y="32029"/>
                </a:cubicBezTo>
                <a:cubicBezTo>
                  <a:pt x="53007" y="32029"/>
                  <a:pt x="53484" y="31731"/>
                  <a:pt x="54196" y="31621"/>
                </a:cubicBezTo>
                <a:cubicBezTo>
                  <a:pt x="54196" y="31876"/>
                  <a:pt x="55024" y="31940"/>
                  <a:pt x="55406" y="31940"/>
                </a:cubicBezTo>
                <a:cubicBezTo>
                  <a:pt x="56425" y="31876"/>
                  <a:pt x="57444" y="31621"/>
                  <a:pt x="58463" y="31367"/>
                </a:cubicBezTo>
                <a:cubicBezTo>
                  <a:pt x="58674" y="31393"/>
                  <a:pt x="58885" y="31409"/>
                  <a:pt x="59096" y="31409"/>
                </a:cubicBezTo>
                <a:cubicBezTo>
                  <a:pt x="59394" y="31409"/>
                  <a:pt x="59693" y="31378"/>
                  <a:pt x="59991" y="31303"/>
                </a:cubicBezTo>
                <a:cubicBezTo>
                  <a:pt x="60564" y="31176"/>
                  <a:pt x="61265" y="31048"/>
                  <a:pt x="61774" y="30985"/>
                </a:cubicBezTo>
                <a:cubicBezTo>
                  <a:pt x="61647" y="30985"/>
                  <a:pt x="61774" y="30794"/>
                  <a:pt x="61965" y="30730"/>
                </a:cubicBezTo>
                <a:cubicBezTo>
                  <a:pt x="62052" y="30687"/>
                  <a:pt x="62315" y="30555"/>
                  <a:pt x="62474" y="30555"/>
                </a:cubicBezTo>
                <a:cubicBezTo>
                  <a:pt x="62550" y="30555"/>
                  <a:pt x="62602" y="30584"/>
                  <a:pt x="62602" y="30666"/>
                </a:cubicBezTo>
                <a:lnTo>
                  <a:pt x="62538" y="30666"/>
                </a:lnTo>
                <a:cubicBezTo>
                  <a:pt x="62610" y="30702"/>
                  <a:pt x="62696" y="30717"/>
                  <a:pt x="62791" y="30717"/>
                </a:cubicBezTo>
                <a:cubicBezTo>
                  <a:pt x="63037" y="30717"/>
                  <a:pt x="63346" y="30613"/>
                  <a:pt x="63621" y="30475"/>
                </a:cubicBezTo>
                <a:lnTo>
                  <a:pt x="63621" y="30157"/>
                </a:lnTo>
                <a:cubicBezTo>
                  <a:pt x="63706" y="30170"/>
                  <a:pt x="63792" y="30176"/>
                  <a:pt x="63878" y="30176"/>
                </a:cubicBezTo>
                <a:cubicBezTo>
                  <a:pt x="64938" y="30176"/>
                  <a:pt x="66092" y="29246"/>
                  <a:pt x="66775" y="29246"/>
                </a:cubicBezTo>
                <a:cubicBezTo>
                  <a:pt x="66831" y="29246"/>
                  <a:pt x="66883" y="29252"/>
                  <a:pt x="66933" y="29265"/>
                </a:cubicBezTo>
                <a:cubicBezTo>
                  <a:pt x="67124" y="29138"/>
                  <a:pt x="67442" y="28947"/>
                  <a:pt x="67633" y="28819"/>
                </a:cubicBezTo>
                <a:lnTo>
                  <a:pt x="67697" y="28947"/>
                </a:lnTo>
                <a:cubicBezTo>
                  <a:pt x="68270" y="28756"/>
                  <a:pt x="68907" y="28501"/>
                  <a:pt x="69480" y="28183"/>
                </a:cubicBezTo>
                <a:lnTo>
                  <a:pt x="69480" y="28183"/>
                </a:lnTo>
                <a:lnTo>
                  <a:pt x="69353" y="28374"/>
                </a:lnTo>
                <a:cubicBezTo>
                  <a:pt x="69798" y="28119"/>
                  <a:pt x="69671" y="27609"/>
                  <a:pt x="70053" y="27418"/>
                </a:cubicBezTo>
                <a:lnTo>
                  <a:pt x="70308" y="27546"/>
                </a:lnTo>
                <a:cubicBezTo>
                  <a:pt x="71136" y="27227"/>
                  <a:pt x="71900" y="26781"/>
                  <a:pt x="72537" y="26208"/>
                </a:cubicBezTo>
                <a:lnTo>
                  <a:pt x="72537" y="26208"/>
                </a:lnTo>
                <a:cubicBezTo>
                  <a:pt x="72537" y="26208"/>
                  <a:pt x="72537" y="26336"/>
                  <a:pt x="72473" y="26399"/>
                </a:cubicBezTo>
                <a:cubicBezTo>
                  <a:pt x="72600" y="26272"/>
                  <a:pt x="72983" y="26081"/>
                  <a:pt x="73237" y="25954"/>
                </a:cubicBezTo>
                <a:cubicBezTo>
                  <a:pt x="73481" y="25770"/>
                  <a:pt x="73667" y="25587"/>
                  <a:pt x="73570" y="25460"/>
                </a:cubicBezTo>
                <a:lnTo>
                  <a:pt x="73570" y="25460"/>
                </a:lnTo>
                <a:cubicBezTo>
                  <a:pt x="73583" y="25471"/>
                  <a:pt x="73599" y="25476"/>
                  <a:pt x="73617" y="25476"/>
                </a:cubicBezTo>
                <a:cubicBezTo>
                  <a:pt x="73813" y="25476"/>
                  <a:pt x="74293" y="24890"/>
                  <a:pt x="74575" y="24553"/>
                </a:cubicBezTo>
                <a:lnTo>
                  <a:pt x="74638" y="24744"/>
                </a:lnTo>
                <a:cubicBezTo>
                  <a:pt x="74766" y="24425"/>
                  <a:pt x="74957" y="24170"/>
                  <a:pt x="75212" y="23916"/>
                </a:cubicBezTo>
                <a:cubicBezTo>
                  <a:pt x="75229" y="23899"/>
                  <a:pt x="75246" y="23891"/>
                  <a:pt x="75259" y="23891"/>
                </a:cubicBezTo>
                <a:cubicBezTo>
                  <a:pt x="75296" y="23891"/>
                  <a:pt x="75305" y="23950"/>
                  <a:pt x="75212" y="24043"/>
                </a:cubicBezTo>
                <a:cubicBezTo>
                  <a:pt x="75594" y="23788"/>
                  <a:pt x="75339" y="23661"/>
                  <a:pt x="75785" y="23406"/>
                </a:cubicBezTo>
                <a:lnTo>
                  <a:pt x="75785" y="23406"/>
                </a:lnTo>
                <a:lnTo>
                  <a:pt x="75721" y="23597"/>
                </a:lnTo>
                <a:cubicBezTo>
                  <a:pt x="75912" y="23470"/>
                  <a:pt x="76039" y="23279"/>
                  <a:pt x="76103" y="23088"/>
                </a:cubicBezTo>
                <a:cubicBezTo>
                  <a:pt x="76294" y="22833"/>
                  <a:pt x="76804" y="22578"/>
                  <a:pt x="76931" y="22578"/>
                </a:cubicBezTo>
                <a:cubicBezTo>
                  <a:pt x="76931" y="22387"/>
                  <a:pt x="76995" y="22196"/>
                  <a:pt x="77186" y="22069"/>
                </a:cubicBezTo>
                <a:cubicBezTo>
                  <a:pt x="77249" y="22069"/>
                  <a:pt x="77186" y="22196"/>
                  <a:pt x="77186" y="22260"/>
                </a:cubicBezTo>
                <a:cubicBezTo>
                  <a:pt x="77823" y="21814"/>
                  <a:pt x="77886" y="21368"/>
                  <a:pt x="78332" y="21114"/>
                </a:cubicBezTo>
                <a:lnTo>
                  <a:pt x="78459" y="21114"/>
                </a:lnTo>
                <a:cubicBezTo>
                  <a:pt x="78205" y="21368"/>
                  <a:pt x="77950" y="21559"/>
                  <a:pt x="77695" y="21814"/>
                </a:cubicBezTo>
                <a:cubicBezTo>
                  <a:pt x="77708" y="21820"/>
                  <a:pt x="77723" y="21823"/>
                  <a:pt x="77739" y="21823"/>
                </a:cubicBezTo>
                <a:cubicBezTo>
                  <a:pt x="77819" y="21823"/>
                  <a:pt x="77939" y="21763"/>
                  <a:pt x="78019" y="21763"/>
                </a:cubicBezTo>
                <a:cubicBezTo>
                  <a:pt x="78092" y="21763"/>
                  <a:pt x="78132" y="21813"/>
                  <a:pt x="78077" y="22005"/>
                </a:cubicBezTo>
                <a:cubicBezTo>
                  <a:pt x="78332" y="21559"/>
                  <a:pt x="78587" y="21114"/>
                  <a:pt x="78969" y="20731"/>
                </a:cubicBezTo>
                <a:lnTo>
                  <a:pt x="79033" y="20731"/>
                </a:lnTo>
                <a:lnTo>
                  <a:pt x="79033" y="20795"/>
                </a:lnTo>
                <a:cubicBezTo>
                  <a:pt x="79096" y="20731"/>
                  <a:pt x="79160" y="20604"/>
                  <a:pt x="79224" y="20540"/>
                </a:cubicBezTo>
                <a:cubicBezTo>
                  <a:pt x="79351" y="20477"/>
                  <a:pt x="79415" y="20349"/>
                  <a:pt x="79542" y="20286"/>
                </a:cubicBezTo>
                <a:lnTo>
                  <a:pt x="79733" y="20031"/>
                </a:lnTo>
                <a:cubicBezTo>
                  <a:pt x="79733" y="20095"/>
                  <a:pt x="79733" y="20095"/>
                  <a:pt x="79733" y="20095"/>
                </a:cubicBezTo>
                <a:cubicBezTo>
                  <a:pt x="79669" y="20222"/>
                  <a:pt x="79606" y="20286"/>
                  <a:pt x="79542" y="20286"/>
                </a:cubicBezTo>
                <a:cubicBezTo>
                  <a:pt x="79550" y="20290"/>
                  <a:pt x="79559" y="20292"/>
                  <a:pt x="79569" y="20292"/>
                </a:cubicBezTo>
                <a:cubicBezTo>
                  <a:pt x="79703" y="20292"/>
                  <a:pt x="79937" y="19895"/>
                  <a:pt x="80115" y="19776"/>
                </a:cubicBezTo>
                <a:cubicBezTo>
                  <a:pt x="80017" y="19678"/>
                  <a:pt x="80145" y="19543"/>
                  <a:pt x="80065" y="19543"/>
                </a:cubicBezTo>
                <a:cubicBezTo>
                  <a:pt x="80041" y="19543"/>
                  <a:pt x="79998" y="19556"/>
                  <a:pt x="79924" y="19585"/>
                </a:cubicBezTo>
                <a:cubicBezTo>
                  <a:pt x="79924" y="19585"/>
                  <a:pt x="79924" y="19585"/>
                  <a:pt x="79797" y="19713"/>
                </a:cubicBezTo>
                <a:cubicBezTo>
                  <a:pt x="79733" y="19776"/>
                  <a:pt x="79733" y="19776"/>
                  <a:pt x="79733" y="19840"/>
                </a:cubicBezTo>
                <a:lnTo>
                  <a:pt x="79351" y="20286"/>
                </a:lnTo>
                <a:cubicBezTo>
                  <a:pt x="79415" y="20031"/>
                  <a:pt x="79542" y="19840"/>
                  <a:pt x="79733" y="19776"/>
                </a:cubicBezTo>
                <a:lnTo>
                  <a:pt x="79733" y="19330"/>
                </a:lnTo>
                <a:cubicBezTo>
                  <a:pt x="80115" y="19203"/>
                  <a:pt x="80625" y="18821"/>
                  <a:pt x="80752" y="18821"/>
                </a:cubicBezTo>
                <a:cubicBezTo>
                  <a:pt x="80943" y="18503"/>
                  <a:pt x="81198" y="18184"/>
                  <a:pt x="81453" y="17866"/>
                </a:cubicBezTo>
                <a:cubicBezTo>
                  <a:pt x="81644" y="17547"/>
                  <a:pt x="81771" y="17229"/>
                  <a:pt x="81771" y="16847"/>
                </a:cubicBezTo>
                <a:cubicBezTo>
                  <a:pt x="81847" y="16732"/>
                  <a:pt x="81924" y="16709"/>
                  <a:pt x="81986" y="16709"/>
                </a:cubicBezTo>
                <a:cubicBezTo>
                  <a:pt x="82028" y="16709"/>
                  <a:pt x="82064" y="16719"/>
                  <a:pt x="82089" y="16719"/>
                </a:cubicBezTo>
                <a:cubicBezTo>
                  <a:pt x="82026" y="16783"/>
                  <a:pt x="81962" y="16910"/>
                  <a:pt x="81962" y="16974"/>
                </a:cubicBezTo>
                <a:cubicBezTo>
                  <a:pt x="82153" y="16592"/>
                  <a:pt x="82599" y="15955"/>
                  <a:pt x="82472" y="15764"/>
                </a:cubicBezTo>
                <a:cubicBezTo>
                  <a:pt x="82556" y="15680"/>
                  <a:pt x="82603" y="15651"/>
                  <a:pt x="82629" y="15651"/>
                </a:cubicBezTo>
                <a:cubicBezTo>
                  <a:pt x="82684" y="15651"/>
                  <a:pt x="82649" y="15774"/>
                  <a:pt x="82671" y="15774"/>
                </a:cubicBezTo>
                <a:cubicBezTo>
                  <a:pt x="82687" y="15774"/>
                  <a:pt x="82731" y="15714"/>
                  <a:pt x="82854" y="15509"/>
                </a:cubicBezTo>
                <a:lnTo>
                  <a:pt x="82854" y="15637"/>
                </a:lnTo>
                <a:cubicBezTo>
                  <a:pt x="83299" y="15127"/>
                  <a:pt x="83618" y="14554"/>
                  <a:pt x="83745" y="13981"/>
                </a:cubicBezTo>
                <a:cubicBezTo>
                  <a:pt x="83873" y="13280"/>
                  <a:pt x="84191" y="12707"/>
                  <a:pt x="84637" y="12198"/>
                </a:cubicBezTo>
                <a:lnTo>
                  <a:pt x="84637" y="12198"/>
                </a:lnTo>
                <a:cubicBezTo>
                  <a:pt x="84573" y="12262"/>
                  <a:pt x="84509" y="12325"/>
                  <a:pt x="84509" y="12325"/>
                </a:cubicBezTo>
                <a:cubicBezTo>
                  <a:pt x="84955" y="11561"/>
                  <a:pt x="85337" y="10733"/>
                  <a:pt x="85592" y="9842"/>
                </a:cubicBezTo>
                <a:cubicBezTo>
                  <a:pt x="85847" y="8950"/>
                  <a:pt x="86165" y="8122"/>
                  <a:pt x="86611" y="7294"/>
                </a:cubicBezTo>
                <a:cubicBezTo>
                  <a:pt x="86802" y="6848"/>
                  <a:pt x="86675" y="6785"/>
                  <a:pt x="86611" y="6466"/>
                </a:cubicBezTo>
                <a:lnTo>
                  <a:pt x="86802" y="6403"/>
                </a:lnTo>
                <a:lnTo>
                  <a:pt x="86738" y="5829"/>
                </a:lnTo>
                <a:cubicBezTo>
                  <a:pt x="86738" y="5065"/>
                  <a:pt x="87503" y="4683"/>
                  <a:pt x="87375" y="3664"/>
                </a:cubicBezTo>
                <a:lnTo>
                  <a:pt x="87375" y="3664"/>
                </a:lnTo>
                <a:lnTo>
                  <a:pt x="87184" y="3792"/>
                </a:lnTo>
                <a:cubicBezTo>
                  <a:pt x="87306" y="3486"/>
                  <a:pt x="87311" y="2769"/>
                  <a:pt x="87424" y="2769"/>
                </a:cubicBezTo>
                <a:cubicBezTo>
                  <a:pt x="87429" y="2769"/>
                  <a:pt x="87434" y="2770"/>
                  <a:pt x="87439" y="2773"/>
                </a:cubicBezTo>
                <a:cubicBezTo>
                  <a:pt x="87439" y="2773"/>
                  <a:pt x="87311" y="2645"/>
                  <a:pt x="87439" y="2582"/>
                </a:cubicBezTo>
                <a:lnTo>
                  <a:pt x="87503" y="2582"/>
                </a:lnTo>
                <a:lnTo>
                  <a:pt x="87439" y="1690"/>
                </a:lnTo>
                <a:cubicBezTo>
                  <a:pt x="87511" y="1475"/>
                  <a:pt x="87582" y="1448"/>
                  <a:pt x="87650" y="1448"/>
                </a:cubicBezTo>
                <a:cubicBezTo>
                  <a:pt x="87673" y="1448"/>
                  <a:pt x="87696" y="1451"/>
                  <a:pt x="87717" y="1451"/>
                </a:cubicBezTo>
                <a:cubicBezTo>
                  <a:pt x="87805" y="1451"/>
                  <a:pt x="87885" y="1403"/>
                  <a:pt x="87948" y="926"/>
                </a:cubicBezTo>
                <a:cubicBezTo>
                  <a:pt x="87948" y="578"/>
                  <a:pt x="87790" y="18"/>
                  <a:pt x="87665" y="18"/>
                </a:cubicBezTo>
                <a:cubicBezTo>
                  <a:pt x="87653" y="18"/>
                  <a:pt x="87641" y="23"/>
                  <a:pt x="87630" y="34"/>
                </a:cubicBezTo>
                <a:cubicBezTo>
                  <a:pt x="87566" y="162"/>
                  <a:pt x="87566" y="416"/>
                  <a:pt x="87503" y="416"/>
                </a:cubicBezTo>
                <a:lnTo>
                  <a:pt x="87503" y="98"/>
                </a:lnTo>
                <a:cubicBezTo>
                  <a:pt x="87358" y="69"/>
                  <a:pt x="87226" y="0"/>
                  <a:pt x="87101" y="0"/>
                </a:cubicBezTo>
                <a:close/>
              </a:path>
            </a:pathLst>
          </a:custGeom>
          <a:solidFill>
            <a:srgbClr val="FF85B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4"/>
          <p:cNvSpPr/>
          <p:nvPr/>
        </p:nvSpPr>
        <p:spPr>
          <a:xfrm rot="-5400000">
            <a:off x="1187138" y="3320988"/>
            <a:ext cx="2158900" cy="1728750"/>
          </a:xfrm>
          <a:custGeom>
            <a:avLst/>
            <a:gdLst/>
            <a:ahLst/>
            <a:cxnLst/>
            <a:rect l="l" t="t" r="r" b="b"/>
            <a:pathLst>
              <a:path w="86356" h="69150" extrusionOk="0">
                <a:moveTo>
                  <a:pt x="0" y="1"/>
                </a:moveTo>
                <a:lnTo>
                  <a:pt x="0" y="67251"/>
                </a:lnTo>
                <a:cubicBezTo>
                  <a:pt x="1083" y="67760"/>
                  <a:pt x="2293" y="68143"/>
                  <a:pt x="3439" y="68461"/>
                </a:cubicBezTo>
                <a:cubicBezTo>
                  <a:pt x="5227" y="68925"/>
                  <a:pt x="7086" y="69150"/>
                  <a:pt x="8949" y="69150"/>
                </a:cubicBezTo>
                <a:cubicBezTo>
                  <a:pt x="17570" y="69150"/>
                  <a:pt x="26290" y="64339"/>
                  <a:pt x="28594" y="56170"/>
                </a:cubicBezTo>
                <a:cubicBezTo>
                  <a:pt x="30378" y="49993"/>
                  <a:pt x="28403" y="42860"/>
                  <a:pt x="31524" y="37256"/>
                </a:cubicBezTo>
                <a:cubicBezTo>
                  <a:pt x="34199" y="32416"/>
                  <a:pt x="39994" y="30060"/>
                  <a:pt x="45534" y="29423"/>
                </a:cubicBezTo>
                <a:cubicBezTo>
                  <a:pt x="51075" y="28786"/>
                  <a:pt x="56679" y="29295"/>
                  <a:pt x="62156" y="28340"/>
                </a:cubicBezTo>
                <a:cubicBezTo>
                  <a:pt x="73110" y="26175"/>
                  <a:pt x="81962" y="18151"/>
                  <a:pt x="85210" y="7452"/>
                </a:cubicBezTo>
                <a:cubicBezTo>
                  <a:pt x="85910" y="5032"/>
                  <a:pt x="86292" y="2548"/>
                  <a:pt x="86356" y="1"/>
                </a:cubicBezTo>
                <a:close/>
              </a:path>
            </a:pathLst>
          </a:custGeom>
          <a:solidFill>
            <a:srgbClr val="F7C42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4"/>
          <p:cNvGrpSpPr/>
          <p:nvPr/>
        </p:nvGrpSpPr>
        <p:grpSpPr>
          <a:xfrm rot="-7661675">
            <a:off x="995580" y="3465809"/>
            <a:ext cx="853896" cy="790195"/>
            <a:chOff x="3904050" y="2322725"/>
            <a:chExt cx="464475" cy="429825"/>
          </a:xfrm>
        </p:grpSpPr>
        <p:sp>
          <p:nvSpPr>
            <p:cNvPr id="50" name="Google Shape;50;p4"/>
            <p:cNvSpPr/>
            <p:nvPr/>
          </p:nvSpPr>
          <p:spPr>
            <a:xfrm>
              <a:off x="3904050" y="2531675"/>
              <a:ext cx="114900" cy="89150"/>
            </a:xfrm>
            <a:custGeom>
              <a:avLst/>
              <a:gdLst/>
              <a:ahLst/>
              <a:cxnLst/>
              <a:rect l="l" t="t" r="r" b="b"/>
              <a:pathLst>
                <a:path w="4596" h="3566" extrusionOk="0">
                  <a:moveTo>
                    <a:pt x="2298" y="0"/>
                  </a:moveTo>
                  <a:cubicBezTo>
                    <a:pt x="1" y="0"/>
                    <a:pt x="1" y="3566"/>
                    <a:pt x="2298" y="3566"/>
                  </a:cubicBezTo>
                  <a:cubicBezTo>
                    <a:pt x="4596" y="3566"/>
                    <a:pt x="4596" y="0"/>
                    <a:pt x="229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4"/>
            <p:cNvSpPr/>
            <p:nvPr/>
          </p:nvSpPr>
          <p:spPr>
            <a:xfrm>
              <a:off x="4001100" y="2322725"/>
              <a:ext cx="54500" cy="40625"/>
            </a:xfrm>
            <a:custGeom>
              <a:avLst/>
              <a:gdLst/>
              <a:ahLst/>
              <a:cxnLst/>
              <a:rect l="l" t="t" r="r" b="b"/>
              <a:pathLst>
                <a:path w="2180" h="1625" extrusionOk="0">
                  <a:moveTo>
                    <a:pt x="1070" y="0"/>
                  </a:moveTo>
                  <a:cubicBezTo>
                    <a:pt x="1" y="0"/>
                    <a:pt x="1" y="1624"/>
                    <a:pt x="1070" y="1624"/>
                  </a:cubicBezTo>
                  <a:cubicBezTo>
                    <a:pt x="2179" y="1624"/>
                    <a:pt x="2179" y="0"/>
                    <a:pt x="107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52;p4"/>
            <p:cNvSpPr/>
            <p:nvPr/>
          </p:nvSpPr>
          <p:spPr>
            <a:xfrm>
              <a:off x="4288300" y="2690125"/>
              <a:ext cx="80225" cy="62425"/>
            </a:xfrm>
            <a:custGeom>
              <a:avLst/>
              <a:gdLst/>
              <a:ahLst/>
              <a:cxnLst/>
              <a:rect l="l" t="t" r="r" b="b"/>
              <a:pathLst>
                <a:path w="3209" h="2497" extrusionOk="0">
                  <a:moveTo>
                    <a:pt x="1585" y="0"/>
                  </a:moveTo>
                  <a:cubicBezTo>
                    <a:pt x="0" y="0"/>
                    <a:pt x="0" y="2496"/>
                    <a:pt x="1585" y="2496"/>
                  </a:cubicBezTo>
                  <a:cubicBezTo>
                    <a:pt x="3209" y="2496"/>
                    <a:pt x="3209" y="0"/>
                    <a:pt x="15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1"/>
        </a:solidFill>
        <a:effectLst/>
      </p:bgPr>
    </p:bg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8"/>
          <p:cNvSpPr/>
          <p:nvPr/>
        </p:nvSpPr>
        <p:spPr>
          <a:xfrm rot="6583395" flipH="1">
            <a:off x="807714" y="-2271389"/>
            <a:ext cx="5988035" cy="8883576"/>
          </a:xfrm>
          <a:custGeom>
            <a:avLst/>
            <a:gdLst/>
            <a:ahLst/>
            <a:cxnLst/>
            <a:rect l="l" t="t" r="r" b="b"/>
            <a:pathLst>
              <a:path w="104220" h="114221" extrusionOk="0">
                <a:moveTo>
                  <a:pt x="62944" y="17216"/>
                </a:moveTo>
                <a:lnTo>
                  <a:pt x="62944" y="17216"/>
                </a:lnTo>
                <a:cubicBezTo>
                  <a:pt x="62958" y="17259"/>
                  <a:pt x="62934" y="17274"/>
                  <a:pt x="62897" y="17274"/>
                </a:cubicBezTo>
                <a:cubicBezTo>
                  <a:pt x="62885" y="17274"/>
                  <a:pt x="62871" y="17272"/>
                  <a:pt x="62857" y="17270"/>
                </a:cubicBezTo>
                <a:lnTo>
                  <a:pt x="62857" y="17270"/>
                </a:lnTo>
                <a:cubicBezTo>
                  <a:pt x="62886" y="17252"/>
                  <a:pt x="62915" y="17234"/>
                  <a:pt x="62944" y="17216"/>
                </a:cubicBezTo>
                <a:close/>
                <a:moveTo>
                  <a:pt x="24124" y="33002"/>
                </a:moveTo>
                <a:lnTo>
                  <a:pt x="24124" y="33002"/>
                </a:lnTo>
                <a:cubicBezTo>
                  <a:pt x="24082" y="33042"/>
                  <a:pt x="24042" y="33068"/>
                  <a:pt x="24012" y="33068"/>
                </a:cubicBezTo>
                <a:cubicBezTo>
                  <a:pt x="23996" y="33068"/>
                  <a:pt x="23984" y="33062"/>
                  <a:pt x="23974" y="33047"/>
                </a:cubicBezTo>
                <a:lnTo>
                  <a:pt x="23974" y="33047"/>
                </a:lnTo>
                <a:cubicBezTo>
                  <a:pt x="24001" y="33087"/>
                  <a:pt x="23947" y="33103"/>
                  <a:pt x="23895" y="33103"/>
                </a:cubicBezTo>
                <a:cubicBezTo>
                  <a:pt x="23804" y="33103"/>
                  <a:pt x="23720" y="33052"/>
                  <a:pt x="24124" y="33002"/>
                </a:cubicBezTo>
                <a:close/>
                <a:moveTo>
                  <a:pt x="64071" y="33623"/>
                </a:moveTo>
                <a:cubicBezTo>
                  <a:pt x="65761" y="34245"/>
                  <a:pt x="67414" y="34977"/>
                  <a:pt x="69033" y="35831"/>
                </a:cubicBezTo>
                <a:cubicBezTo>
                  <a:pt x="69613" y="36138"/>
                  <a:pt x="70179" y="36465"/>
                  <a:pt x="70732" y="36814"/>
                </a:cubicBezTo>
                <a:lnTo>
                  <a:pt x="70732" y="36814"/>
                </a:lnTo>
                <a:cubicBezTo>
                  <a:pt x="68385" y="36022"/>
                  <a:pt x="66205" y="34878"/>
                  <a:pt x="64071" y="33623"/>
                </a:cubicBezTo>
                <a:close/>
                <a:moveTo>
                  <a:pt x="74963" y="37700"/>
                </a:moveTo>
                <a:cubicBezTo>
                  <a:pt x="74988" y="37700"/>
                  <a:pt x="74971" y="37721"/>
                  <a:pt x="74878" y="37731"/>
                </a:cubicBezTo>
                <a:lnTo>
                  <a:pt x="74878" y="37731"/>
                </a:lnTo>
                <a:cubicBezTo>
                  <a:pt x="74917" y="37708"/>
                  <a:pt x="74948" y="37700"/>
                  <a:pt x="74963" y="37700"/>
                </a:cubicBezTo>
                <a:close/>
                <a:moveTo>
                  <a:pt x="89031" y="66786"/>
                </a:moveTo>
                <a:cubicBezTo>
                  <a:pt x="89227" y="66786"/>
                  <a:pt x="89433" y="66805"/>
                  <a:pt x="89649" y="66841"/>
                </a:cubicBezTo>
                <a:cubicBezTo>
                  <a:pt x="89612" y="66881"/>
                  <a:pt x="89546" y="66900"/>
                  <a:pt x="89454" y="66900"/>
                </a:cubicBezTo>
                <a:cubicBezTo>
                  <a:pt x="89319" y="66900"/>
                  <a:pt x="89129" y="66860"/>
                  <a:pt x="88898" y="66789"/>
                </a:cubicBezTo>
                <a:lnTo>
                  <a:pt x="88898" y="66789"/>
                </a:lnTo>
                <a:cubicBezTo>
                  <a:pt x="88942" y="66787"/>
                  <a:pt x="88986" y="66786"/>
                  <a:pt x="89031" y="66786"/>
                </a:cubicBezTo>
                <a:close/>
                <a:moveTo>
                  <a:pt x="16450" y="94025"/>
                </a:moveTo>
                <a:lnTo>
                  <a:pt x="16450" y="94025"/>
                </a:lnTo>
                <a:cubicBezTo>
                  <a:pt x="16487" y="94141"/>
                  <a:pt x="16513" y="94261"/>
                  <a:pt x="16530" y="94381"/>
                </a:cubicBezTo>
                <a:lnTo>
                  <a:pt x="16530" y="94381"/>
                </a:lnTo>
                <a:cubicBezTo>
                  <a:pt x="16507" y="94281"/>
                  <a:pt x="16480" y="94162"/>
                  <a:pt x="16450" y="94025"/>
                </a:cubicBezTo>
                <a:close/>
                <a:moveTo>
                  <a:pt x="16440" y="94441"/>
                </a:moveTo>
                <a:cubicBezTo>
                  <a:pt x="16449" y="94441"/>
                  <a:pt x="16480" y="94454"/>
                  <a:pt x="16541" y="94484"/>
                </a:cubicBezTo>
                <a:lnTo>
                  <a:pt x="16541" y="94484"/>
                </a:lnTo>
                <a:cubicBezTo>
                  <a:pt x="16542" y="94497"/>
                  <a:pt x="16543" y="94510"/>
                  <a:pt x="16544" y="94523"/>
                </a:cubicBezTo>
                <a:lnTo>
                  <a:pt x="16544" y="94523"/>
                </a:lnTo>
                <a:cubicBezTo>
                  <a:pt x="16472" y="94475"/>
                  <a:pt x="16427" y="94441"/>
                  <a:pt x="16440" y="94441"/>
                </a:cubicBezTo>
                <a:close/>
                <a:moveTo>
                  <a:pt x="16554" y="94490"/>
                </a:moveTo>
                <a:lnTo>
                  <a:pt x="16554" y="94490"/>
                </a:lnTo>
                <a:cubicBezTo>
                  <a:pt x="16563" y="94494"/>
                  <a:pt x="16571" y="94499"/>
                  <a:pt x="16580" y="94503"/>
                </a:cubicBezTo>
                <a:cubicBezTo>
                  <a:pt x="16583" y="94520"/>
                  <a:pt x="16586" y="94537"/>
                  <a:pt x="16589" y="94552"/>
                </a:cubicBezTo>
                <a:lnTo>
                  <a:pt x="16589" y="94552"/>
                </a:lnTo>
                <a:cubicBezTo>
                  <a:pt x="16581" y="94547"/>
                  <a:pt x="16573" y="94542"/>
                  <a:pt x="16565" y="94536"/>
                </a:cubicBezTo>
                <a:lnTo>
                  <a:pt x="16565" y="94536"/>
                </a:lnTo>
                <a:cubicBezTo>
                  <a:pt x="16562" y="94522"/>
                  <a:pt x="16558" y="94506"/>
                  <a:pt x="16554" y="94490"/>
                </a:cubicBezTo>
                <a:close/>
                <a:moveTo>
                  <a:pt x="15368" y="96422"/>
                </a:moveTo>
                <a:cubicBezTo>
                  <a:pt x="15439" y="96422"/>
                  <a:pt x="15557" y="96442"/>
                  <a:pt x="15737" y="96495"/>
                </a:cubicBezTo>
                <a:lnTo>
                  <a:pt x="15737" y="96495"/>
                </a:lnTo>
                <a:cubicBezTo>
                  <a:pt x="15683" y="96562"/>
                  <a:pt x="15608" y="96586"/>
                  <a:pt x="15535" y="96586"/>
                </a:cubicBezTo>
                <a:cubicBezTo>
                  <a:pt x="15344" y="96586"/>
                  <a:pt x="15162" y="96422"/>
                  <a:pt x="15368" y="96422"/>
                </a:cubicBezTo>
                <a:close/>
                <a:moveTo>
                  <a:pt x="61545" y="0"/>
                </a:moveTo>
                <a:cubicBezTo>
                  <a:pt x="60823" y="0"/>
                  <a:pt x="60097" y="356"/>
                  <a:pt x="59595" y="1210"/>
                </a:cubicBezTo>
                <a:cubicBezTo>
                  <a:pt x="58705" y="2758"/>
                  <a:pt x="56792" y="3076"/>
                  <a:pt x="54717" y="3076"/>
                </a:cubicBezTo>
                <a:cubicBezTo>
                  <a:pt x="53269" y="3076"/>
                  <a:pt x="51742" y="2921"/>
                  <a:pt x="50428" y="2921"/>
                </a:cubicBezTo>
                <a:cubicBezTo>
                  <a:pt x="49763" y="2921"/>
                  <a:pt x="49152" y="2961"/>
                  <a:pt x="48635" y="3081"/>
                </a:cubicBezTo>
                <a:cubicBezTo>
                  <a:pt x="45071" y="3877"/>
                  <a:pt x="42033" y="7179"/>
                  <a:pt x="43727" y="10844"/>
                </a:cubicBezTo>
                <a:lnTo>
                  <a:pt x="43727" y="10844"/>
                </a:lnTo>
                <a:cubicBezTo>
                  <a:pt x="42931" y="10716"/>
                  <a:pt x="42131" y="10607"/>
                  <a:pt x="41328" y="10518"/>
                </a:cubicBezTo>
                <a:cubicBezTo>
                  <a:pt x="40326" y="10434"/>
                  <a:pt x="39277" y="10366"/>
                  <a:pt x="38226" y="10366"/>
                </a:cubicBezTo>
                <a:cubicBezTo>
                  <a:pt x="34896" y="10366"/>
                  <a:pt x="31546" y="11053"/>
                  <a:pt x="29628" y="14128"/>
                </a:cubicBezTo>
                <a:cubicBezTo>
                  <a:pt x="29130" y="14927"/>
                  <a:pt x="28799" y="15778"/>
                  <a:pt x="28620" y="16648"/>
                </a:cubicBezTo>
                <a:lnTo>
                  <a:pt x="28620" y="16648"/>
                </a:lnTo>
                <a:cubicBezTo>
                  <a:pt x="22818" y="17004"/>
                  <a:pt x="24918" y="18139"/>
                  <a:pt x="28504" y="19156"/>
                </a:cubicBezTo>
                <a:lnTo>
                  <a:pt x="28504" y="19156"/>
                </a:lnTo>
                <a:cubicBezTo>
                  <a:pt x="28610" y="20159"/>
                  <a:pt x="28893" y="21146"/>
                  <a:pt x="29326" y="22072"/>
                </a:cubicBezTo>
                <a:lnTo>
                  <a:pt x="29326" y="22072"/>
                </a:lnTo>
                <a:cubicBezTo>
                  <a:pt x="29050" y="22047"/>
                  <a:pt x="28774" y="22023"/>
                  <a:pt x="28497" y="22000"/>
                </a:cubicBezTo>
                <a:cubicBezTo>
                  <a:pt x="27617" y="21928"/>
                  <a:pt x="26720" y="21882"/>
                  <a:pt x="25822" y="21882"/>
                </a:cubicBezTo>
                <a:cubicBezTo>
                  <a:pt x="22372" y="21882"/>
                  <a:pt x="18908" y="22560"/>
                  <a:pt x="16319" y="25045"/>
                </a:cubicBezTo>
                <a:cubicBezTo>
                  <a:pt x="13873" y="27419"/>
                  <a:pt x="12646" y="31253"/>
                  <a:pt x="13478" y="34599"/>
                </a:cubicBezTo>
                <a:lnTo>
                  <a:pt x="13478" y="34599"/>
                </a:lnTo>
                <a:cubicBezTo>
                  <a:pt x="9569" y="35855"/>
                  <a:pt x="6547" y="38360"/>
                  <a:pt x="7664" y="43268"/>
                </a:cubicBezTo>
                <a:cubicBezTo>
                  <a:pt x="7785" y="43795"/>
                  <a:pt x="7959" y="44294"/>
                  <a:pt x="8177" y="44769"/>
                </a:cubicBezTo>
                <a:lnTo>
                  <a:pt x="8177" y="44769"/>
                </a:lnTo>
                <a:cubicBezTo>
                  <a:pt x="5545" y="45215"/>
                  <a:pt x="3278" y="46492"/>
                  <a:pt x="2097" y="49444"/>
                </a:cubicBezTo>
                <a:cubicBezTo>
                  <a:pt x="0" y="54687"/>
                  <a:pt x="3190" y="57917"/>
                  <a:pt x="7346" y="59877"/>
                </a:cubicBezTo>
                <a:lnTo>
                  <a:pt x="7346" y="59877"/>
                </a:lnTo>
                <a:cubicBezTo>
                  <a:pt x="5108" y="62532"/>
                  <a:pt x="4687" y="66427"/>
                  <a:pt x="6620" y="69582"/>
                </a:cubicBezTo>
                <a:cubicBezTo>
                  <a:pt x="6854" y="69962"/>
                  <a:pt x="7117" y="70326"/>
                  <a:pt x="7402" y="70675"/>
                </a:cubicBezTo>
                <a:lnTo>
                  <a:pt x="7402" y="70675"/>
                </a:lnTo>
                <a:cubicBezTo>
                  <a:pt x="2776" y="74478"/>
                  <a:pt x="4319" y="81423"/>
                  <a:pt x="8076" y="85846"/>
                </a:cubicBezTo>
                <a:lnTo>
                  <a:pt x="8076" y="85846"/>
                </a:lnTo>
                <a:cubicBezTo>
                  <a:pt x="5877" y="87417"/>
                  <a:pt x="4258" y="89718"/>
                  <a:pt x="3706" y="92589"/>
                </a:cubicBezTo>
                <a:cubicBezTo>
                  <a:pt x="2663" y="97896"/>
                  <a:pt x="5577" y="103115"/>
                  <a:pt x="10013" y="105898"/>
                </a:cubicBezTo>
                <a:cubicBezTo>
                  <a:pt x="14319" y="108551"/>
                  <a:pt x="19668" y="108682"/>
                  <a:pt x="24583" y="109204"/>
                </a:cubicBezTo>
                <a:cubicBezTo>
                  <a:pt x="29933" y="109813"/>
                  <a:pt x="35282" y="110552"/>
                  <a:pt x="40632" y="111378"/>
                </a:cubicBezTo>
                <a:cubicBezTo>
                  <a:pt x="46547" y="112292"/>
                  <a:pt x="52593" y="112901"/>
                  <a:pt x="58464" y="114075"/>
                </a:cubicBezTo>
                <a:cubicBezTo>
                  <a:pt x="58945" y="114172"/>
                  <a:pt x="59428" y="114220"/>
                  <a:pt x="59905" y="114220"/>
                </a:cubicBezTo>
                <a:cubicBezTo>
                  <a:pt x="62628" y="114220"/>
                  <a:pt x="65168" y="112662"/>
                  <a:pt x="65945" y="109813"/>
                </a:cubicBezTo>
                <a:cubicBezTo>
                  <a:pt x="65970" y="109720"/>
                  <a:pt x="65992" y="109626"/>
                  <a:pt x="66011" y="109532"/>
                </a:cubicBezTo>
                <a:lnTo>
                  <a:pt x="66011" y="109532"/>
                </a:lnTo>
                <a:cubicBezTo>
                  <a:pt x="72167" y="110381"/>
                  <a:pt x="78338" y="111095"/>
                  <a:pt x="84473" y="111813"/>
                </a:cubicBezTo>
                <a:cubicBezTo>
                  <a:pt x="84627" y="111830"/>
                  <a:pt x="84781" y="111838"/>
                  <a:pt x="84935" y="111838"/>
                </a:cubicBezTo>
                <a:cubicBezTo>
                  <a:pt x="87083" y="111838"/>
                  <a:pt x="89141" y="110260"/>
                  <a:pt x="90202" y="108398"/>
                </a:cubicBezTo>
                <a:lnTo>
                  <a:pt x="90202" y="108398"/>
                </a:lnTo>
                <a:cubicBezTo>
                  <a:pt x="92023" y="109013"/>
                  <a:pt x="93944" y="109410"/>
                  <a:pt x="96042" y="109465"/>
                </a:cubicBezTo>
                <a:cubicBezTo>
                  <a:pt x="96112" y="109467"/>
                  <a:pt x="96181" y="109468"/>
                  <a:pt x="96250" y="109468"/>
                </a:cubicBezTo>
                <a:cubicBezTo>
                  <a:pt x="101969" y="109468"/>
                  <a:pt x="104220" y="102371"/>
                  <a:pt x="100652" y="98418"/>
                </a:cubicBezTo>
                <a:cubicBezTo>
                  <a:pt x="99018" y="96624"/>
                  <a:pt x="97272" y="94981"/>
                  <a:pt x="95431" y="93470"/>
                </a:cubicBezTo>
                <a:lnTo>
                  <a:pt x="95431" y="93470"/>
                </a:lnTo>
                <a:cubicBezTo>
                  <a:pt x="96284" y="93316"/>
                  <a:pt x="97140" y="93098"/>
                  <a:pt x="97999" y="92807"/>
                </a:cubicBezTo>
                <a:cubicBezTo>
                  <a:pt x="101435" y="91676"/>
                  <a:pt x="104132" y="87196"/>
                  <a:pt x="101696" y="83760"/>
                </a:cubicBezTo>
                <a:cubicBezTo>
                  <a:pt x="99804" y="81132"/>
                  <a:pt x="97701" y="78688"/>
                  <a:pt x="95382" y="76490"/>
                </a:cubicBezTo>
                <a:lnTo>
                  <a:pt x="95382" y="76490"/>
                </a:lnTo>
                <a:cubicBezTo>
                  <a:pt x="95997" y="75940"/>
                  <a:pt x="96543" y="75291"/>
                  <a:pt x="96999" y="74540"/>
                </a:cubicBezTo>
                <a:cubicBezTo>
                  <a:pt x="98880" y="71517"/>
                  <a:pt x="98582" y="68380"/>
                  <a:pt x="97228" y="65560"/>
                </a:cubicBezTo>
                <a:lnTo>
                  <a:pt x="97228" y="65560"/>
                </a:lnTo>
                <a:cubicBezTo>
                  <a:pt x="98912" y="64534"/>
                  <a:pt x="100009" y="62687"/>
                  <a:pt x="100044" y="60622"/>
                </a:cubicBezTo>
                <a:cubicBezTo>
                  <a:pt x="100079" y="52128"/>
                  <a:pt x="92303" y="46668"/>
                  <a:pt x="84847" y="43271"/>
                </a:cubicBezTo>
                <a:lnTo>
                  <a:pt x="84847" y="43271"/>
                </a:lnTo>
                <a:cubicBezTo>
                  <a:pt x="85997" y="41080"/>
                  <a:pt x="86336" y="38486"/>
                  <a:pt x="85473" y="35918"/>
                </a:cubicBezTo>
                <a:cubicBezTo>
                  <a:pt x="83864" y="31177"/>
                  <a:pt x="78341" y="27611"/>
                  <a:pt x="74078" y="25393"/>
                </a:cubicBezTo>
                <a:cubicBezTo>
                  <a:pt x="72763" y="24714"/>
                  <a:pt x="71431" y="24113"/>
                  <a:pt x="70085" y="23576"/>
                </a:cubicBezTo>
                <a:lnTo>
                  <a:pt x="70085" y="23576"/>
                </a:lnTo>
                <a:cubicBezTo>
                  <a:pt x="70400" y="23058"/>
                  <a:pt x="70661" y="22501"/>
                  <a:pt x="70860" y="21913"/>
                </a:cubicBezTo>
                <a:cubicBezTo>
                  <a:pt x="72599" y="16041"/>
                  <a:pt x="66597" y="11518"/>
                  <a:pt x="61596" y="10039"/>
                </a:cubicBezTo>
                <a:cubicBezTo>
                  <a:pt x="59291" y="9344"/>
                  <a:pt x="56811" y="9126"/>
                  <a:pt x="54463" y="8648"/>
                </a:cubicBezTo>
                <a:cubicBezTo>
                  <a:pt x="54138" y="8583"/>
                  <a:pt x="53794" y="8487"/>
                  <a:pt x="53441" y="8382"/>
                </a:cubicBezTo>
                <a:lnTo>
                  <a:pt x="53441" y="8382"/>
                </a:lnTo>
                <a:cubicBezTo>
                  <a:pt x="57456" y="7917"/>
                  <a:pt x="61779" y="7911"/>
                  <a:pt x="63814" y="3646"/>
                </a:cubicBezTo>
                <a:cubicBezTo>
                  <a:pt x="64712" y="1730"/>
                  <a:pt x="63138" y="0"/>
                  <a:pt x="61545" y="0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highlight>
                <a:srgbClr val="F7C42B"/>
              </a:highlight>
            </a:endParaRPr>
          </a:p>
        </p:txBody>
      </p:sp>
      <p:sp>
        <p:nvSpPr>
          <p:cNvPr id="81" name="Google Shape;81;p8"/>
          <p:cNvSpPr txBox="1">
            <a:spLocks noGrp="1"/>
          </p:cNvSpPr>
          <p:nvPr>
            <p:ph type="title"/>
          </p:nvPr>
        </p:nvSpPr>
        <p:spPr>
          <a:xfrm>
            <a:off x="720300" y="450150"/>
            <a:ext cx="61377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82" name="Google Shape;82;p8"/>
          <p:cNvGrpSpPr/>
          <p:nvPr/>
        </p:nvGrpSpPr>
        <p:grpSpPr>
          <a:xfrm rot="-6654526">
            <a:off x="7364739" y="1010872"/>
            <a:ext cx="1346197" cy="1582860"/>
            <a:chOff x="5233125" y="-310150"/>
            <a:chExt cx="1346125" cy="1582775"/>
          </a:xfrm>
        </p:grpSpPr>
        <p:sp>
          <p:nvSpPr>
            <p:cNvPr id="83" name="Google Shape;83;p8"/>
            <p:cNvSpPr/>
            <p:nvPr/>
          </p:nvSpPr>
          <p:spPr>
            <a:xfrm>
              <a:off x="5233125" y="-310150"/>
              <a:ext cx="1346125" cy="1582775"/>
            </a:xfrm>
            <a:custGeom>
              <a:avLst/>
              <a:gdLst/>
              <a:ahLst/>
              <a:cxnLst/>
              <a:rect l="l" t="t" r="r" b="b"/>
              <a:pathLst>
                <a:path w="53845" h="63311" extrusionOk="0">
                  <a:moveTo>
                    <a:pt x="42580" y="1"/>
                  </a:moveTo>
                  <a:lnTo>
                    <a:pt x="3914" y="48452"/>
                  </a:lnTo>
                  <a:lnTo>
                    <a:pt x="739" y="59673"/>
                  </a:lnTo>
                  <a:cubicBezTo>
                    <a:pt x="739" y="59673"/>
                    <a:pt x="0" y="61935"/>
                    <a:pt x="1174" y="62935"/>
                  </a:cubicBezTo>
                  <a:cubicBezTo>
                    <a:pt x="1527" y="63212"/>
                    <a:pt x="1967" y="63311"/>
                    <a:pt x="2414" y="63311"/>
                  </a:cubicBezTo>
                  <a:cubicBezTo>
                    <a:pt x="3512" y="63311"/>
                    <a:pt x="4654" y="62718"/>
                    <a:pt x="4654" y="62718"/>
                  </a:cubicBezTo>
                  <a:lnTo>
                    <a:pt x="14179" y="57672"/>
                  </a:lnTo>
                  <a:lnTo>
                    <a:pt x="53844" y="8003"/>
                  </a:lnTo>
                  <a:cubicBezTo>
                    <a:pt x="53844" y="8003"/>
                    <a:pt x="51800" y="2045"/>
                    <a:pt x="42580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84" name="Google Shape;84;p8"/>
            <p:cNvGrpSpPr/>
            <p:nvPr/>
          </p:nvGrpSpPr>
          <p:grpSpPr>
            <a:xfrm>
              <a:off x="5315750" y="-256875"/>
              <a:ext cx="1263500" cy="1526650"/>
              <a:chOff x="5315750" y="-256875"/>
              <a:chExt cx="1263500" cy="1526650"/>
            </a:xfrm>
          </p:grpSpPr>
          <p:sp>
            <p:nvSpPr>
              <p:cNvPr id="85" name="Google Shape;85;p8"/>
              <p:cNvSpPr/>
              <p:nvPr/>
            </p:nvSpPr>
            <p:spPr>
              <a:xfrm>
                <a:off x="5315750" y="-256875"/>
                <a:ext cx="1263500" cy="1526650"/>
              </a:xfrm>
              <a:custGeom>
                <a:avLst/>
                <a:gdLst/>
                <a:ahLst/>
                <a:cxnLst/>
                <a:rect l="l" t="t" r="r" b="b"/>
                <a:pathLst>
                  <a:path w="50540" h="61066" extrusionOk="0">
                    <a:moveTo>
                      <a:pt x="44929" y="1"/>
                    </a:moveTo>
                    <a:lnTo>
                      <a:pt x="5785" y="49061"/>
                    </a:lnTo>
                    <a:cubicBezTo>
                      <a:pt x="5785" y="49061"/>
                      <a:pt x="1523" y="55020"/>
                      <a:pt x="1914" y="57499"/>
                    </a:cubicBezTo>
                    <a:cubicBezTo>
                      <a:pt x="2045" y="58543"/>
                      <a:pt x="1131" y="59847"/>
                      <a:pt x="0" y="61065"/>
                    </a:cubicBezTo>
                    <a:cubicBezTo>
                      <a:pt x="479" y="60935"/>
                      <a:pt x="914" y="60804"/>
                      <a:pt x="1349" y="60587"/>
                    </a:cubicBezTo>
                    <a:lnTo>
                      <a:pt x="10874" y="55541"/>
                    </a:lnTo>
                    <a:lnTo>
                      <a:pt x="50539" y="5872"/>
                    </a:lnTo>
                    <a:cubicBezTo>
                      <a:pt x="50539" y="5872"/>
                      <a:pt x="49365" y="2523"/>
                      <a:pt x="44929" y="1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8"/>
              <p:cNvSpPr/>
              <p:nvPr/>
            </p:nvSpPr>
            <p:spPr>
              <a:xfrm>
                <a:off x="5431000" y="-99200"/>
                <a:ext cx="962325" cy="1066700"/>
              </a:xfrm>
              <a:custGeom>
                <a:avLst/>
                <a:gdLst/>
                <a:ahLst/>
                <a:cxnLst/>
                <a:rect l="l" t="t" r="r" b="b"/>
                <a:pathLst>
                  <a:path w="38493" h="42668" extrusionOk="0">
                    <a:moveTo>
                      <a:pt x="26749" y="0"/>
                    </a:moveTo>
                    <a:lnTo>
                      <a:pt x="1" y="33490"/>
                    </a:lnTo>
                    <a:cubicBezTo>
                      <a:pt x="10091" y="36274"/>
                      <a:pt x="12701" y="42667"/>
                      <a:pt x="12701" y="42667"/>
                    </a:cubicBezTo>
                    <a:lnTo>
                      <a:pt x="38492" y="10352"/>
                    </a:lnTo>
                    <a:cubicBezTo>
                      <a:pt x="37144" y="4958"/>
                      <a:pt x="28097" y="261"/>
                      <a:pt x="26749" y="0"/>
                    </a:cubicBezTo>
                    <a:close/>
                  </a:path>
                </a:pathLst>
              </a:custGeom>
              <a:solidFill>
                <a:srgbClr val="DDAB1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8"/>
              <p:cNvSpPr/>
              <p:nvPr/>
            </p:nvSpPr>
            <p:spPr>
              <a:xfrm>
                <a:off x="6024675" y="-36150"/>
                <a:ext cx="328400" cy="282750"/>
              </a:xfrm>
              <a:custGeom>
                <a:avLst/>
                <a:gdLst/>
                <a:ahLst/>
                <a:cxnLst/>
                <a:rect l="l" t="t" r="r" b="b"/>
                <a:pathLst>
                  <a:path w="13136" h="11310" extrusionOk="0">
                    <a:moveTo>
                      <a:pt x="523" y="1"/>
                    </a:moveTo>
                    <a:lnTo>
                      <a:pt x="1" y="1871"/>
                    </a:lnTo>
                    <a:lnTo>
                      <a:pt x="88" y="1915"/>
                    </a:lnTo>
                    <a:cubicBezTo>
                      <a:pt x="1654" y="2523"/>
                      <a:pt x="3219" y="3306"/>
                      <a:pt x="4698" y="4133"/>
                    </a:cubicBezTo>
                    <a:cubicBezTo>
                      <a:pt x="4220" y="4220"/>
                      <a:pt x="3785" y="4437"/>
                      <a:pt x="3480" y="4829"/>
                    </a:cubicBezTo>
                    <a:cubicBezTo>
                      <a:pt x="2741" y="5785"/>
                      <a:pt x="3089" y="7395"/>
                      <a:pt x="4307" y="8352"/>
                    </a:cubicBezTo>
                    <a:cubicBezTo>
                      <a:pt x="4916" y="8852"/>
                      <a:pt x="5633" y="9102"/>
                      <a:pt x="6297" y="9102"/>
                    </a:cubicBezTo>
                    <a:cubicBezTo>
                      <a:pt x="6960" y="9102"/>
                      <a:pt x="7569" y="8852"/>
                      <a:pt x="7960" y="8352"/>
                    </a:cubicBezTo>
                    <a:cubicBezTo>
                      <a:pt x="8178" y="8047"/>
                      <a:pt x="8352" y="7612"/>
                      <a:pt x="8352" y="7221"/>
                    </a:cubicBezTo>
                    <a:cubicBezTo>
                      <a:pt x="9439" y="8482"/>
                      <a:pt x="10483" y="9874"/>
                      <a:pt x="11396" y="11309"/>
                    </a:cubicBezTo>
                    <a:lnTo>
                      <a:pt x="13136" y="10526"/>
                    </a:lnTo>
                    <a:cubicBezTo>
                      <a:pt x="8526" y="3524"/>
                      <a:pt x="5873" y="2393"/>
                      <a:pt x="610" y="88"/>
                    </a:cubicBezTo>
                    <a:lnTo>
                      <a:pt x="523" y="1"/>
                    </a:ln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8"/>
              <p:cNvSpPr/>
              <p:nvPr/>
            </p:nvSpPr>
            <p:spPr>
              <a:xfrm>
                <a:off x="5512550" y="610825"/>
                <a:ext cx="319700" cy="283800"/>
              </a:xfrm>
              <a:custGeom>
                <a:avLst/>
                <a:gdLst/>
                <a:ahLst/>
                <a:cxnLst/>
                <a:rect l="l" t="t" r="r" b="b"/>
                <a:pathLst>
                  <a:path w="12788" h="11352" extrusionOk="0">
                    <a:moveTo>
                      <a:pt x="1" y="0"/>
                    </a:moveTo>
                    <a:lnTo>
                      <a:pt x="44" y="2001"/>
                    </a:lnTo>
                    <a:cubicBezTo>
                      <a:pt x="1393" y="2305"/>
                      <a:pt x="9569" y="6742"/>
                      <a:pt x="10700" y="11352"/>
                    </a:cubicBezTo>
                    <a:lnTo>
                      <a:pt x="12788" y="11308"/>
                    </a:lnTo>
                    <a:cubicBezTo>
                      <a:pt x="12309" y="9264"/>
                      <a:pt x="10831" y="7351"/>
                      <a:pt x="9091" y="5698"/>
                    </a:cubicBezTo>
                    <a:cubicBezTo>
                      <a:pt x="9613" y="5654"/>
                      <a:pt x="10135" y="5393"/>
                      <a:pt x="10483" y="4958"/>
                    </a:cubicBezTo>
                    <a:cubicBezTo>
                      <a:pt x="11265" y="4002"/>
                      <a:pt x="10918" y="2392"/>
                      <a:pt x="9656" y="1436"/>
                    </a:cubicBezTo>
                    <a:cubicBezTo>
                      <a:pt x="9047" y="935"/>
                      <a:pt x="8341" y="685"/>
                      <a:pt x="7688" y="685"/>
                    </a:cubicBezTo>
                    <a:cubicBezTo>
                      <a:pt x="7036" y="685"/>
                      <a:pt x="6438" y="935"/>
                      <a:pt x="6046" y="1436"/>
                    </a:cubicBezTo>
                    <a:cubicBezTo>
                      <a:pt x="5698" y="1870"/>
                      <a:pt x="5568" y="2436"/>
                      <a:pt x="5655" y="2958"/>
                    </a:cubicBezTo>
                    <a:cubicBezTo>
                      <a:pt x="3132" y="1218"/>
                      <a:pt x="784" y="131"/>
                      <a:pt x="1" y="0"/>
                    </a:cubicBezTo>
                    <a:close/>
                  </a:path>
                </a:pathLst>
              </a:custGeom>
              <a:solidFill>
                <a:srgbClr val="FFD9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"/>
          <p:cNvSpPr/>
          <p:nvPr/>
        </p:nvSpPr>
        <p:spPr>
          <a:xfrm rot="-3970567">
            <a:off x="3898683" y="3407521"/>
            <a:ext cx="1818590" cy="2323568"/>
          </a:xfrm>
          <a:custGeom>
            <a:avLst/>
            <a:gdLst/>
            <a:ahLst/>
            <a:cxnLst/>
            <a:rect l="l" t="t" r="r" b="b"/>
            <a:pathLst>
              <a:path w="80612" h="102996" extrusionOk="0">
                <a:moveTo>
                  <a:pt x="52848" y="1"/>
                </a:moveTo>
                <a:cubicBezTo>
                  <a:pt x="51337" y="1"/>
                  <a:pt x="49841" y="443"/>
                  <a:pt x="48565" y="1310"/>
                </a:cubicBezTo>
                <a:cubicBezTo>
                  <a:pt x="45792" y="3172"/>
                  <a:pt x="44604" y="6618"/>
                  <a:pt x="44089" y="9906"/>
                </a:cubicBezTo>
                <a:cubicBezTo>
                  <a:pt x="43613" y="13233"/>
                  <a:pt x="43692" y="16600"/>
                  <a:pt x="42702" y="19809"/>
                </a:cubicBezTo>
                <a:cubicBezTo>
                  <a:pt x="42187" y="21552"/>
                  <a:pt x="41276" y="23255"/>
                  <a:pt x="39810" y="24325"/>
                </a:cubicBezTo>
                <a:cubicBezTo>
                  <a:pt x="38976" y="24911"/>
                  <a:pt x="37924" y="25266"/>
                  <a:pt x="36894" y="25266"/>
                </a:cubicBezTo>
                <a:cubicBezTo>
                  <a:pt x="36115" y="25266"/>
                  <a:pt x="35349" y="25063"/>
                  <a:pt x="34700" y="24602"/>
                </a:cubicBezTo>
                <a:cubicBezTo>
                  <a:pt x="33176" y="23535"/>
                  <a:pt x="32238" y="21184"/>
                  <a:pt x="30476" y="21184"/>
                </a:cubicBezTo>
                <a:cubicBezTo>
                  <a:pt x="30406" y="21184"/>
                  <a:pt x="30336" y="21188"/>
                  <a:pt x="30264" y="21195"/>
                </a:cubicBezTo>
                <a:cubicBezTo>
                  <a:pt x="28125" y="21393"/>
                  <a:pt x="27927" y="24523"/>
                  <a:pt x="26421" y="26068"/>
                </a:cubicBezTo>
                <a:cubicBezTo>
                  <a:pt x="25640" y="26849"/>
                  <a:pt x="24563" y="27162"/>
                  <a:pt x="23462" y="27162"/>
                </a:cubicBezTo>
                <a:cubicBezTo>
                  <a:pt x="23168" y="27162"/>
                  <a:pt x="22872" y="27139"/>
                  <a:pt x="22579" y="27098"/>
                </a:cubicBezTo>
                <a:cubicBezTo>
                  <a:pt x="19370" y="26662"/>
                  <a:pt x="16796" y="24285"/>
                  <a:pt x="16043" y="21116"/>
                </a:cubicBezTo>
                <a:cubicBezTo>
                  <a:pt x="15647" y="19373"/>
                  <a:pt x="15885" y="17511"/>
                  <a:pt x="15053" y="15927"/>
                </a:cubicBezTo>
                <a:cubicBezTo>
                  <a:pt x="14255" y="14331"/>
                  <a:pt x="12497" y="13488"/>
                  <a:pt x="10735" y="13488"/>
                </a:cubicBezTo>
                <a:cubicBezTo>
                  <a:pt x="9611" y="13488"/>
                  <a:pt x="8485" y="13831"/>
                  <a:pt x="7606" y="14541"/>
                </a:cubicBezTo>
                <a:cubicBezTo>
                  <a:pt x="5308" y="16363"/>
                  <a:pt x="4912" y="19928"/>
                  <a:pt x="6338" y="22463"/>
                </a:cubicBezTo>
                <a:cubicBezTo>
                  <a:pt x="7328" y="24246"/>
                  <a:pt x="9032" y="25474"/>
                  <a:pt x="10497" y="26900"/>
                </a:cubicBezTo>
                <a:cubicBezTo>
                  <a:pt x="12003" y="28326"/>
                  <a:pt x="13310" y="30148"/>
                  <a:pt x="13231" y="32208"/>
                </a:cubicBezTo>
                <a:cubicBezTo>
                  <a:pt x="13032" y="35496"/>
                  <a:pt x="9507" y="37318"/>
                  <a:pt x="6893" y="39338"/>
                </a:cubicBezTo>
                <a:cubicBezTo>
                  <a:pt x="2416" y="42863"/>
                  <a:pt x="0" y="48370"/>
                  <a:pt x="396" y="54074"/>
                </a:cubicBezTo>
                <a:lnTo>
                  <a:pt x="357" y="102995"/>
                </a:lnTo>
                <a:lnTo>
                  <a:pt x="357" y="102995"/>
                </a:lnTo>
                <a:lnTo>
                  <a:pt x="78274" y="100658"/>
                </a:lnTo>
                <a:lnTo>
                  <a:pt x="77601" y="59025"/>
                </a:lnTo>
                <a:cubicBezTo>
                  <a:pt x="78195" y="56451"/>
                  <a:pt x="78749" y="53915"/>
                  <a:pt x="79344" y="51341"/>
                </a:cubicBezTo>
                <a:cubicBezTo>
                  <a:pt x="79977" y="48607"/>
                  <a:pt x="80611" y="45795"/>
                  <a:pt x="80294" y="42982"/>
                </a:cubicBezTo>
                <a:cubicBezTo>
                  <a:pt x="79938" y="40170"/>
                  <a:pt x="78472" y="37357"/>
                  <a:pt x="75897" y="36169"/>
                </a:cubicBezTo>
                <a:cubicBezTo>
                  <a:pt x="74313" y="35416"/>
                  <a:pt x="72491" y="35416"/>
                  <a:pt x="70748" y="35099"/>
                </a:cubicBezTo>
                <a:cubicBezTo>
                  <a:pt x="69005" y="34782"/>
                  <a:pt x="67143" y="34030"/>
                  <a:pt x="66390" y="32445"/>
                </a:cubicBezTo>
                <a:cubicBezTo>
                  <a:pt x="65717" y="31059"/>
                  <a:pt x="66034" y="29356"/>
                  <a:pt x="65360" y="27969"/>
                </a:cubicBezTo>
                <a:cubicBezTo>
                  <a:pt x="64370" y="26028"/>
                  <a:pt x="61835" y="25592"/>
                  <a:pt x="59656" y="25553"/>
                </a:cubicBezTo>
                <a:cubicBezTo>
                  <a:pt x="57478" y="25513"/>
                  <a:pt x="55061" y="25632"/>
                  <a:pt x="53437" y="24166"/>
                </a:cubicBezTo>
                <a:cubicBezTo>
                  <a:pt x="52011" y="22938"/>
                  <a:pt x="51655" y="20799"/>
                  <a:pt x="52011" y="18937"/>
                </a:cubicBezTo>
                <a:cubicBezTo>
                  <a:pt x="52368" y="17076"/>
                  <a:pt x="53318" y="15412"/>
                  <a:pt x="54190" y="13709"/>
                </a:cubicBezTo>
                <a:cubicBezTo>
                  <a:pt x="55497" y="11253"/>
                  <a:pt x="56685" y="8717"/>
                  <a:pt x="57715" y="6143"/>
                </a:cubicBezTo>
                <a:cubicBezTo>
                  <a:pt x="58111" y="5192"/>
                  <a:pt x="58508" y="4162"/>
                  <a:pt x="58270" y="3132"/>
                </a:cubicBezTo>
                <a:cubicBezTo>
                  <a:pt x="57993" y="1904"/>
                  <a:pt x="56883" y="1033"/>
                  <a:pt x="55735" y="557"/>
                </a:cubicBezTo>
                <a:cubicBezTo>
                  <a:pt x="54803" y="185"/>
                  <a:pt x="53822" y="1"/>
                  <a:pt x="5284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93" name="Google Shape;93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94" name="Google Shape;94;p9"/>
          <p:cNvSpPr txBox="1">
            <a:spLocks noGrp="1"/>
          </p:cNvSpPr>
          <p:nvPr>
            <p:ph type="subTitle" idx="2"/>
          </p:nvPr>
        </p:nvSpPr>
        <p:spPr>
          <a:xfrm>
            <a:off x="5116600" y="851900"/>
            <a:ext cx="3307200" cy="375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00"/>
              <a:buNone/>
              <a:defRPr sz="1400"/>
            </a:lvl1pPr>
            <a:lvl2pPr lvl="1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160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1600"/>
              </a:spcBef>
              <a:spcAft>
                <a:spcPts val="160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bg>
      <p:bgPr>
        <a:solidFill>
          <a:schemeClr val="accent4"/>
        </a:solidFill>
        <a:effectLst/>
      </p:bgPr>
    </p:bg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0"/>
          <p:cNvSpPr/>
          <p:nvPr/>
        </p:nvSpPr>
        <p:spPr>
          <a:xfrm>
            <a:off x="437575" y="3311125"/>
            <a:ext cx="6594600" cy="1615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97;p10"/>
          <p:cNvSpPr txBox="1">
            <a:spLocks noGrp="1"/>
          </p:cNvSpPr>
          <p:nvPr>
            <p:ph type="body" idx="1"/>
          </p:nvPr>
        </p:nvSpPr>
        <p:spPr>
          <a:xfrm>
            <a:off x="720300" y="40000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Font typeface="Gochi Hand"/>
              <a:buNone/>
              <a:defRPr sz="2800">
                <a:latin typeface="Gochi Hand"/>
                <a:ea typeface="Gochi Hand"/>
                <a:cs typeface="Gochi Hand"/>
                <a:sym typeface="Gochi Hand"/>
              </a:defRPr>
            </a:lvl1pPr>
          </a:lstStyle>
          <a:p>
            <a:endParaRPr/>
          </a:p>
        </p:txBody>
      </p:sp>
      <p:sp>
        <p:nvSpPr>
          <p:cNvPr id="98" name="Google Shape;98;p10"/>
          <p:cNvSpPr/>
          <p:nvPr/>
        </p:nvSpPr>
        <p:spPr>
          <a:xfrm rot="-2083439">
            <a:off x="7044339" y="3309288"/>
            <a:ext cx="2472848" cy="2246538"/>
          </a:xfrm>
          <a:custGeom>
            <a:avLst/>
            <a:gdLst/>
            <a:ahLst/>
            <a:cxnLst/>
            <a:rect l="l" t="t" r="r" b="b"/>
            <a:pathLst>
              <a:path w="46836" h="42548" extrusionOk="0">
                <a:moveTo>
                  <a:pt x="10603" y="465"/>
                </a:moveTo>
                <a:lnTo>
                  <a:pt x="10603" y="465"/>
                </a:lnTo>
                <a:cubicBezTo>
                  <a:pt x="10621" y="473"/>
                  <a:pt x="10638" y="480"/>
                  <a:pt x="10656" y="488"/>
                </a:cubicBezTo>
                <a:cubicBezTo>
                  <a:pt x="10638" y="480"/>
                  <a:pt x="10620" y="472"/>
                  <a:pt x="10603" y="465"/>
                </a:cubicBezTo>
                <a:close/>
                <a:moveTo>
                  <a:pt x="2023" y="1312"/>
                </a:moveTo>
                <a:lnTo>
                  <a:pt x="2023" y="1312"/>
                </a:lnTo>
                <a:cubicBezTo>
                  <a:pt x="2229" y="1593"/>
                  <a:pt x="2397" y="1892"/>
                  <a:pt x="2547" y="2192"/>
                </a:cubicBezTo>
                <a:cubicBezTo>
                  <a:pt x="2472" y="2079"/>
                  <a:pt x="2341" y="1892"/>
                  <a:pt x="2229" y="1724"/>
                </a:cubicBezTo>
                <a:cubicBezTo>
                  <a:pt x="2154" y="1593"/>
                  <a:pt x="2079" y="1443"/>
                  <a:pt x="2023" y="1312"/>
                </a:cubicBezTo>
                <a:close/>
                <a:moveTo>
                  <a:pt x="3441" y="3761"/>
                </a:moveTo>
                <a:cubicBezTo>
                  <a:pt x="3432" y="3761"/>
                  <a:pt x="3490" y="3809"/>
                  <a:pt x="3558" y="3877"/>
                </a:cubicBezTo>
                <a:cubicBezTo>
                  <a:pt x="3576" y="3889"/>
                  <a:pt x="3596" y="3902"/>
                  <a:pt x="3614" y="3914"/>
                </a:cubicBezTo>
                <a:lnTo>
                  <a:pt x="3614" y="3914"/>
                </a:lnTo>
                <a:lnTo>
                  <a:pt x="3614" y="3877"/>
                </a:lnTo>
                <a:lnTo>
                  <a:pt x="3483" y="3784"/>
                </a:lnTo>
                <a:cubicBezTo>
                  <a:pt x="3457" y="3768"/>
                  <a:pt x="3444" y="3761"/>
                  <a:pt x="3441" y="3761"/>
                </a:cubicBezTo>
                <a:close/>
                <a:moveTo>
                  <a:pt x="3614" y="3914"/>
                </a:moveTo>
                <a:lnTo>
                  <a:pt x="3614" y="3915"/>
                </a:lnTo>
                <a:lnTo>
                  <a:pt x="3650" y="3938"/>
                </a:lnTo>
                <a:lnTo>
                  <a:pt x="3650" y="3938"/>
                </a:lnTo>
                <a:cubicBezTo>
                  <a:pt x="3639" y="3931"/>
                  <a:pt x="3627" y="3923"/>
                  <a:pt x="3614" y="3914"/>
                </a:cubicBezTo>
                <a:close/>
                <a:moveTo>
                  <a:pt x="9925" y="3709"/>
                </a:moveTo>
                <a:cubicBezTo>
                  <a:pt x="10187" y="3877"/>
                  <a:pt x="10356" y="4008"/>
                  <a:pt x="10581" y="4177"/>
                </a:cubicBezTo>
                <a:lnTo>
                  <a:pt x="10075" y="3746"/>
                </a:lnTo>
                <a:lnTo>
                  <a:pt x="10075" y="3746"/>
                </a:lnTo>
                <a:cubicBezTo>
                  <a:pt x="10225" y="3840"/>
                  <a:pt x="10375" y="3933"/>
                  <a:pt x="10506" y="4008"/>
                </a:cubicBezTo>
                <a:lnTo>
                  <a:pt x="10656" y="4270"/>
                </a:lnTo>
                <a:cubicBezTo>
                  <a:pt x="10412" y="4102"/>
                  <a:pt x="10169" y="3915"/>
                  <a:pt x="9925" y="3709"/>
                </a:cubicBezTo>
                <a:close/>
                <a:moveTo>
                  <a:pt x="18764" y="4420"/>
                </a:moveTo>
                <a:cubicBezTo>
                  <a:pt x="18877" y="4420"/>
                  <a:pt x="18877" y="4420"/>
                  <a:pt x="18858" y="4439"/>
                </a:cubicBezTo>
                <a:cubicBezTo>
                  <a:pt x="18820" y="4458"/>
                  <a:pt x="18783" y="4476"/>
                  <a:pt x="18802" y="4476"/>
                </a:cubicBezTo>
                <a:cubicBezTo>
                  <a:pt x="18914" y="4495"/>
                  <a:pt x="19008" y="4495"/>
                  <a:pt x="19120" y="4495"/>
                </a:cubicBezTo>
                <a:cubicBezTo>
                  <a:pt x="18933" y="4495"/>
                  <a:pt x="18764" y="4514"/>
                  <a:pt x="18577" y="4570"/>
                </a:cubicBezTo>
                <a:lnTo>
                  <a:pt x="18371" y="4626"/>
                </a:lnTo>
                <a:lnTo>
                  <a:pt x="18277" y="4664"/>
                </a:lnTo>
                <a:cubicBezTo>
                  <a:pt x="18259" y="4664"/>
                  <a:pt x="18259" y="4682"/>
                  <a:pt x="18240" y="4701"/>
                </a:cubicBezTo>
                <a:cubicBezTo>
                  <a:pt x="18277" y="4814"/>
                  <a:pt x="18296" y="4907"/>
                  <a:pt x="18296" y="5001"/>
                </a:cubicBezTo>
                <a:lnTo>
                  <a:pt x="18146" y="4907"/>
                </a:lnTo>
                <a:cubicBezTo>
                  <a:pt x="18127" y="4795"/>
                  <a:pt x="18090" y="4682"/>
                  <a:pt x="18071" y="4608"/>
                </a:cubicBezTo>
                <a:cubicBezTo>
                  <a:pt x="18146" y="4570"/>
                  <a:pt x="18221" y="4551"/>
                  <a:pt x="18296" y="4533"/>
                </a:cubicBezTo>
                <a:lnTo>
                  <a:pt x="18502" y="4476"/>
                </a:lnTo>
                <a:cubicBezTo>
                  <a:pt x="18577" y="4439"/>
                  <a:pt x="18671" y="4439"/>
                  <a:pt x="18764" y="4420"/>
                </a:cubicBezTo>
                <a:close/>
                <a:moveTo>
                  <a:pt x="18146" y="4926"/>
                </a:moveTo>
                <a:cubicBezTo>
                  <a:pt x="18202" y="4963"/>
                  <a:pt x="18259" y="5001"/>
                  <a:pt x="18315" y="5038"/>
                </a:cubicBezTo>
                <a:lnTo>
                  <a:pt x="18315" y="5057"/>
                </a:lnTo>
                <a:lnTo>
                  <a:pt x="18221" y="5019"/>
                </a:lnTo>
                <a:lnTo>
                  <a:pt x="18165" y="4982"/>
                </a:lnTo>
                <a:cubicBezTo>
                  <a:pt x="18165" y="4963"/>
                  <a:pt x="18146" y="4945"/>
                  <a:pt x="18146" y="4926"/>
                </a:cubicBezTo>
                <a:close/>
                <a:moveTo>
                  <a:pt x="24200" y="7938"/>
                </a:moveTo>
                <a:lnTo>
                  <a:pt x="24200" y="7938"/>
                </a:lnTo>
                <a:cubicBezTo>
                  <a:pt x="24217" y="7958"/>
                  <a:pt x="24234" y="7977"/>
                  <a:pt x="24251" y="7997"/>
                </a:cubicBezTo>
                <a:cubicBezTo>
                  <a:pt x="24231" y="7972"/>
                  <a:pt x="24215" y="7953"/>
                  <a:pt x="24200" y="7938"/>
                </a:cubicBezTo>
                <a:close/>
                <a:moveTo>
                  <a:pt x="4494" y="7754"/>
                </a:moveTo>
                <a:lnTo>
                  <a:pt x="4494" y="7754"/>
                </a:lnTo>
                <a:cubicBezTo>
                  <a:pt x="4644" y="7885"/>
                  <a:pt x="4794" y="8034"/>
                  <a:pt x="4925" y="8184"/>
                </a:cubicBezTo>
                <a:cubicBezTo>
                  <a:pt x="4775" y="8053"/>
                  <a:pt x="4626" y="7922"/>
                  <a:pt x="4494" y="7754"/>
                </a:cubicBezTo>
                <a:close/>
                <a:moveTo>
                  <a:pt x="6030" y="9458"/>
                </a:moveTo>
                <a:cubicBezTo>
                  <a:pt x="6044" y="9474"/>
                  <a:pt x="6058" y="9490"/>
                  <a:pt x="6072" y="9506"/>
                </a:cubicBezTo>
                <a:lnTo>
                  <a:pt x="6072" y="9506"/>
                </a:lnTo>
                <a:cubicBezTo>
                  <a:pt x="6059" y="9491"/>
                  <a:pt x="6045" y="9475"/>
                  <a:pt x="6030" y="9458"/>
                </a:cubicBezTo>
                <a:close/>
                <a:moveTo>
                  <a:pt x="7622" y="11967"/>
                </a:moveTo>
                <a:cubicBezTo>
                  <a:pt x="7622" y="12023"/>
                  <a:pt x="7641" y="12079"/>
                  <a:pt x="7659" y="12136"/>
                </a:cubicBezTo>
                <a:cubicBezTo>
                  <a:pt x="7678" y="12192"/>
                  <a:pt x="7697" y="12248"/>
                  <a:pt x="7734" y="12285"/>
                </a:cubicBezTo>
                <a:lnTo>
                  <a:pt x="7753" y="12323"/>
                </a:lnTo>
                <a:cubicBezTo>
                  <a:pt x="7715" y="12229"/>
                  <a:pt x="7697" y="12136"/>
                  <a:pt x="7622" y="11967"/>
                </a:cubicBezTo>
                <a:close/>
                <a:moveTo>
                  <a:pt x="5206" y="15525"/>
                </a:moveTo>
                <a:lnTo>
                  <a:pt x="5206" y="15525"/>
                </a:lnTo>
                <a:cubicBezTo>
                  <a:pt x="5215" y="15553"/>
                  <a:pt x="5226" y="15572"/>
                  <a:pt x="5237" y="15585"/>
                </a:cubicBezTo>
                <a:lnTo>
                  <a:pt x="5237" y="15585"/>
                </a:lnTo>
                <a:cubicBezTo>
                  <a:pt x="5226" y="15565"/>
                  <a:pt x="5216" y="15545"/>
                  <a:pt x="5206" y="15525"/>
                </a:cubicBezTo>
                <a:close/>
                <a:moveTo>
                  <a:pt x="9139" y="1"/>
                </a:moveTo>
                <a:lnTo>
                  <a:pt x="8895" y="19"/>
                </a:lnTo>
                <a:lnTo>
                  <a:pt x="8671" y="57"/>
                </a:lnTo>
                <a:cubicBezTo>
                  <a:pt x="8652" y="57"/>
                  <a:pt x="8577" y="57"/>
                  <a:pt x="8483" y="76"/>
                </a:cubicBezTo>
                <a:cubicBezTo>
                  <a:pt x="8408" y="76"/>
                  <a:pt x="8315" y="94"/>
                  <a:pt x="8240" y="113"/>
                </a:cubicBezTo>
                <a:cubicBezTo>
                  <a:pt x="8310" y="267"/>
                  <a:pt x="8369" y="411"/>
                  <a:pt x="8364" y="411"/>
                </a:cubicBezTo>
                <a:cubicBezTo>
                  <a:pt x="8362" y="411"/>
                  <a:pt x="8352" y="394"/>
                  <a:pt x="8334" y="357"/>
                </a:cubicBezTo>
                <a:lnTo>
                  <a:pt x="8334" y="357"/>
                </a:lnTo>
                <a:cubicBezTo>
                  <a:pt x="8465" y="619"/>
                  <a:pt x="8614" y="900"/>
                  <a:pt x="8802" y="1199"/>
                </a:cubicBezTo>
                <a:lnTo>
                  <a:pt x="8970" y="1480"/>
                </a:lnTo>
                <a:lnTo>
                  <a:pt x="9139" y="1742"/>
                </a:lnTo>
                <a:cubicBezTo>
                  <a:pt x="9382" y="2117"/>
                  <a:pt x="9626" y="2510"/>
                  <a:pt x="9832" y="2885"/>
                </a:cubicBezTo>
                <a:cubicBezTo>
                  <a:pt x="9888" y="2978"/>
                  <a:pt x="9963" y="3072"/>
                  <a:pt x="10019" y="3147"/>
                </a:cubicBezTo>
                <a:cubicBezTo>
                  <a:pt x="10169" y="3428"/>
                  <a:pt x="10300" y="3690"/>
                  <a:pt x="10468" y="3952"/>
                </a:cubicBezTo>
                <a:cubicBezTo>
                  <a:pt x="10225" y="3821"/>
                  <a:pt x="9906" y="3578"/>
                  <a:pt x="9588" y="3353"/>
                </a:cubicBezTo>
                <a:cubicBezTo>
                  <a:pt x="9072" y="2997"/>
                  <a:pt x="8538" y="2657"/>
                  <a:pt x="8390" y="2657"/>
                </a:cubicBezTo>
                <a:cubicBezTo>
                  <a:pt x="8383" y="2657"/>
                  <a:pt x="8376" y="2658"/>
                  <a:pt x="8371" y="2660"/>
                </a:cubicBezTo>
                <a:lnTo>
                  <a:pt x="8015" y="2398"/>
                </a:lnTo>
                <a:lnTo>
                  <a:pt x="8015" y="2398"/>
                </a:lnTo>
                <a:cubicBezTo>
                  <a:pt x="8127" y="2454"/>
                  <a:pt x="8146" y="2454"/>
                  <a:pt x="8259" y="2529"/>
                </a:cubicBezTo>
                <a:cubicBezTo>
                  <a:pt x="8034" y="2360"/>
                  <a:pt x="7790" y="2229"/>
                  <a:pt x="7547" y="2136"/>
                </a:cubicBezTo>
                <a:cubicBezTo>
                  <a:pt x="7210" y="2023"/>
                  <a:pt x="6891" y="1892"/>
                  <a:pt x="6573" y="1742"/>
                </a:cubicBezTo>
                <a:cubicBezTo>
                  <a:pt x="6286" y="1599"/>
                  <a:pt x="6033" y="1510"/>
                  <a:pt x="6064" y="1510"/>
                </a:cubicBezTo>
                <a:cubicBezTo>
                  <a:pt x="6073" y="1510"/>
                  <a:pt x="6110" y="1519"/>
                  <a:pt x="6180" y="1536"/>
                </a:cubicBezTo>
                <a:cubicBezTo>
                  <a:pt x="5955" y="1461"/>
                  <a:pt x="5730" y="1443"/>
                  <a:pt x="5487" y="1443"/>
                </a:cubicBezTo>
                <a:lnTo>
                  <a:pt x="5169" y="1443"/>
                </a:lnTo>
                <a:lnTo>
                  <a:pt x="5187" y="1686"/>
                </a:lnTo>
                <a:cubicBezTo>
                  <a:pt x="5206" y="1724"/>
                  <a:pt x="5206" y="1780"/>
                  <a:pt x="5225" y="1836"/>
                </a:cubicBezTo>
                <a:cubicBezTo>
                  <a:pt x="4981" y="1817"/>
                  <a:pt x="4757" y="1780"/>
                  <a:pt x="4513" y="1724"/>
                </a:cubicBezTo>
                <a:cubicBezTo>
                  <a:pt x="4232" y="1686"/>
                  <a:pt x="3951" y="1611"/>
                  <a:pt x="3671" y="1536"/>
                </a:cubicBezTo>
                <a:cubicBezTo>
                  <a:pt x="3539" y="1492"/>
                  <a:pt x="3504" y="1474"/>
                  <a:pt x="3520" y="1474"/>
                </a:cubicBezTo>
                <a:cubicBezTo>
                  <a:pt x="3531" y="1474"/>
                  <a:pt x="3568" y="1483"/>
                  <a:pt x="3614" y="1499"/>
                </a:cubicBezTo>
                <a:cubicBezTo>
                  <a:pt x="3683" y="1526"/>
                  <a:pt x="3761" y="1544"/>
                  <a:pt x="3784" y="1544"/>
                </a:cubicBezTo>
                <a:cubicBezTo>
                  <a:pt x="3792" y="1544"/>
                  <a:pt x="3793" y="1541"/>
                  <a:pt x="3783" y="1536"/>
                </a:cubicBezTo>
                <a:lnTo>
                  <a:pt x="3277" y="1405"/>
                </a:lnTo>
                <a:cubicBezTo>
                  <a:pt x="3109" y="1349"/>
                  <a:pt x="2959" y="1312"/>
                  <a:pt x="2809" y="1274"/>
                </a:cubicBezTo>
                <a:cubicBezTo>
                  <a:pt x="2678" y="1242"/>
                  <a:pt x="2649" y="1222"/>
                  <a:pt x="2695" y="1222"/>
                </a:cubicBezTo>
                <a:cubicBezTo>
                  <a:pt x="2728" y="1222"/>
                  <a:pt x="2801" y="1232"/>
                  <a:pt x="2903" y="1255"/>
                </a:cubicBezTo>
                <a:cubicBezTo>
                  <a:pt x="3053" y="1274"/>
                  <a:pt x="3202" y="1312"/>
                  <a:pt x="3371" y="1368"/>
                </a:cubicBezTo>
                <a:lnTo>
                  <a:pt x="3652" y="1461"/>
                </a:lnTo>
                <a:lnTo>
                  <a:pt x="3877" y="1536"/>
                </a:lnTo>
                <a:lnTo>
                  <a:pt x="3877" y="1536"/>
                </a:lnTo>
                <a:lnTo>
                  <a:pt x="3783" y="1480"/>
                </a:lnTo>
                <a:lnTo>
                  <a:pt x="3745" y="1461"/>
                </a:lnTo>
                <a:lnTo>
                  <a:pt x="3671" y="1424"/>
                </a:lnTo>
                <a:cubicBezTo>
                  <a:pt x="3577" y="1387"/>
                  <a:pt x="3502" y="1349"/>
                  <a:pt x="3427" y="1312"/>
                </a:cubicBezTo>
                <a:cubicBezTo>
                  <a:pt x="3277" y="1255"/>
                  <a:pt x="3127" y="1218"/>
                  <a:pt x="2978" y="1181"/>
                </a:cubicBezTo>
                <a:cubicBezTo>
                  <a:pt x="2678" y="1124"/>
                  <a:pt x="2397" y="1087"/>
                  <a:pt x="1798" y="975"/>
                </a:cubicBezTo>
                <a:lnTo>
                  <a:pt x="1798" y="975"/>
                </a:lnTo>
                <a:cubicBezTo>
                  <a:pt x="1929" y="1218"/>
                  <a:pt x="2041" y="1443"/>
                  <a:pt x="2210" y="1780"/>
                </a:cubicBezTo>
                <a:cubicBezTo>
                  <a:pt x="2041" y="1499"/>
                  <a:pt x="1891" y="1218"/>
                  <a:pt x="1704" y="918"/>
                </a:cubicBezTo>
                <a:lnTo>
                  <a:pt x="1685" y="918"/>
                </a:lnTo>
                <a:cubicBezTo>
                  <a:pt x="1817" y="1255"/>
                  <a:pt x="1966" y="1574"/>
                  <a:pt x="2135" y="1892"/>
                </a:cubicBezTo>
                <a:cubicBezTo>
                  <a:pt x="2247" y="2079"/>
                  <a:pt x="2378" y="2304"/>
                  <a:pt x="2528" y="2566"/>
                </a:cubicBezTo>
                <a:lnTo>
                  <a:pt x="2809" y="2997"/>
                </a:lnTo>
                <a:lnTo>
                  <a:pt x="2397" y="2229"/>
                </a:lnTo>
                <a:cubicBezTo>
                  <a:pt x="2341" y="2117"/>
                  <a:pt x="2285" y="2005"/>
                  <a:pt x="2266" y="1892"/>
                </a:cubicBezTo>
                <a:cubicBezTo>
                  <a:pt x="2266" y="1887"/>
                  <a:pt x="2268" y="1884"/>
                  <a:pt x="2271" y="1884"/>
                </a:cubicBezTo>
                <a:cubicBezTo>
                  <a:pt x="2289" y="1884"/>
                  <a:pt x="2362" y="1983"/>
                  <a:pt x="2491" y="2192"/>
                </a:cubicBezTo>
                <a:cubicBezTo>
                  <a:pt x="2659" y="2491"/>
                  <a:pt x="2865" y="2772"/>
                  <a:pt x="3090" y="3034"/>
                </a:cubicBezTo>
                <a:cubicBezTo>
                  <a:pt x="3071" y="3053"/>
                  <a:pt x="3109" y="3147"/>
                  <a:pt x="3202" y="3278"/>
                </a:cubicBezTo>
                <a:lnTo>
                  <a:pt x="3352" y="3484"/>
                </a:lnTo>
                <a:cubicBezTo>
                  <a:pt x="3390" y="3521"/>
                  <a:pt x="3427" y="3559"/>
                  <a:pt x="3446" y="3596"/>
                </a:cubicBezTo>
                <a:lnTo>
                  <a:pt x="3333" y="3578"/>
                </a:lnTo>
                <a:lnTo>
                  <a:pt x="3333" y="3578"/>
                </a:lnTo>
                <a:cubicBezTo>
                  <a:pt x="3446" y="3671"/>
                  <a:pt x="3521" y="3709"/>
                  <a:pt x="3671" y="3858"/>
                </a:cubicBezTo>
                <a:cubicBezTo>
                  <a:pt x="3729" y="3931"/>
                  <a:pt x="3730" y="3959"/>
                  <a:pt x="3702" y="3959"/>
                </a:cubicBezTo>
                <a:cubicBezTo>
                  <a:pt x="3694" y="3959"/>
                  <a:pt x="3683" y="3956"/>
                  <a:pt x="3671" y="3952"/>
                </a:cubicBezTo>
                <a:lnTo>
                  <a:pt x="3650" y="3938"/>
                </a:lnTo>
                <a:lnTo>
                  <a:pt x="3650" y="3938"/>
                </a:lnTo>
                <a:cubicBezTo>
                  <a:pt x="3694" y="3968"/>
                  <a:pt x="3724" y="3991"/>
                  <a:pt x="3708" y="3991"/>
                </a:cubicBezTo>
                <a:cubicBezTo>
                  <a:pt x="3697" y="3991"/>
                  <a:pt x="3663" y="3980"/>
                  <a:pt x="3596" y="3952"/>
                </a:cubicBezTo>
                <a:cubicBezTo>
                  <a:pt x="3465" y="3877"/>
                  <a:pt x="3315" y="3821"/>
                  <a:pt x="3165" y="3765"/>
                </a:cubicBezTo>
                <a:cubicBezTo>
                  <a:pt x="2847" y="3615"/>
                  <a:pt x="2435" y="3446"/>
                  <a:pt x="1948" y="3259"/>
                </a:cubicBezTo>
                <a:lnTo>
                  <a:pt x="1891" y="3240"/>
                </a:lnTo>
                <a:lnTo>
                  <a:pt x="1835" y="3222"/>
                </a:lnTo>
                <a:lnTo>
                  <a:pt x="1742" y="3184"/>
                </a:lnTo>
                <a:cubicBezTo>
                  <a:pt x="1704" y="3166"/>
                  <a:pt x="1667" y="3147"/>
                  <a:pt x="1629" y="3128"/>
                </a:cubicBezTo>
                <a:cubicBezTo>
                  <a:pt x="1623" y="3122"/>
                  <a:pt x="1621" y="3120"/>
                  <a:pt x="1624" y="3120"/>
                </a:cubicBezTo>
                <a:cubicBezTo>
                  <a:pt x="1629" y="3120"/>
                  <a:pt x="1654" y="3128"/>
                  <a:pt x="1704" y="3128"/>
                </a:cubicBezTo>
                <a:cubicBezTo>
                  <a:pt x="1768" y="3141"/>
                  <a:pt x="1875" y="3179"/>
                  <a:pt x="1890" y="3179"/>
                </a:cubicBezTo>
                <a:cubicBezTo>
                  <a:pt x="1897" y="3179"/>
                  <a:pt x="1883" y="3171"/>
                  <a:pt x="1835" y="3147"/>
                </a:cubicBezTo>
                <a:cubicBezTo>
                  <a:pt x="1573" y="3072"/>
                  <a:pt x="1311" y="2997"/>
                  <a:pt x="1068" y="2941"/>
                </a:cubicBezTo>
                <a:cubicBezTo>
                  <a:pt x="899" y="2885"/>
                  <a:pt x="936" y="2885"/>
                  <a:pt x="955" y="2885"/>
                </a:cubicBezTo>
                <a:cubicBezTo>
                  <a:pt x="790" y="2843"/>
                  <a:pt x="715" y="2830"/>
                  <a:pt x="676" y="2830"/>
                </a:cubicBezTo>
                <a:cubicBezTo>
                  <a:pt x="644" y="2830"/>
                  <a:pt x="635" y="2839"/>
                  <a:pt x="618" y="2847"/>
                </a:cubicBezTo>
                <a:cubicBezTo>
                  <a:pt x="599" y="2847"/>
                  <a:pt x="524" y="2847"/>
                  <a:pt x="94" y="2754"/>
                </a:cubicBezTo>
                <a:cubicBezTo>
                  <a:pt x="84" y="2763"/>
                  <a:pt x="75" y="2768"/>
                  <a:pt x="68" y="2768"/>
                </a:cubicBezTo>
                <a:cubicBezTo>
                  <a:pt x="61" y="2768"/>
                  <a:pt x="56" y="2763"/>
                  <a:pt x="56" y="2754"/>
                </a:cubicBezTo>
                <a:lnTo>
                  <a:pt x="0" y="2754"/>
                </a:lnTo>
                <a:lnTo>
                  <a:pt x="19" y="2791"/>
                </a:lnTo>
                <a:cubicBezTo>
                  <a:pt x="56" y="2847"/>
                  <a:pt x="94" y="2903"/>
                  <a:pt x="131" y="2978"/>
                </a:cubicBezTo>
                <a:cubicBezTo>
                  <a:pt x="206" y="3128"/>
                  <a:pt x="300" y="3315"/>
                  <a:pt x="431" y="3540"/>
                </a:cubicBezTo>
                <a:cubicBezTo>
                  <a:pt x="487" y="3634"/>
                  <a:pt x="562" y="3765"/>
                  <a:pt x="637" y="3896"/>
                </a:cubicBezTo>
                <a:cubicBezTo>
                  <a:pt x="712" y="4008"/>
                  <a:pt x="805" y="4121"/>
                  <a:pt x="899" y="4252"/>
                </a:cubicBezTo>
                <a:cubicBezTo>
                  <a:pt x="1030" y="4439"/>
                  <a:pt x="1180" y="4608"/>
                  <a:pt x="1348" y="4757"/>
                </a:cubicBezTo>
                <a:cubicBezTo>
                  <a:pt x="1381" y="4806"/>
                  <a:pt x="1385" y="4822"/>
                  <a:pt x="1376" y="4822"/>
                </a:cubicBezTo>
                <a:cubicBezTo>
                  <a:pt x="1357" y="4822"/>
                  <a:pt x="1284" y="4760"/>
                  <a:pt x="1261" y="4760"/>
                </a:cubicBezTo>
                <a:cubicBezTo>
                  <a:pt x="1255" y="4760"/>
                  <a:pt x="1252" y="4765"/>
                  <a:pt x="1255" y="4776"/>
                </a:cubicBezTo>
                <a:cubicBezTo>
                  <a:pt x="1648" y="5188"/>
                  <a:pt x="1835" y="5357"/>
                  <a:pt x="2004" y="5506"/>
                </a:cubicBezTo>
                <a:cubicBezTo>
                  <a:pt x="2154" y="5656"/>
                  <a:pt x="2322" y="5787"/>
                  <a:pt x="2678" y="6087"/>
                </a:cubicBezTo>
                <a:cubicBezTo>
                  <a:pt x="2865" y="6274"/>
                  <a:pt x="3034" y="6461"/>
                  <a:pt x="3221" y="6667"/>
                </a:cubicBezTo>
                <a:cubicBezTo>
                  <a:pt x="3115" y="6540"/>
                  <a:pt x="3087" y="6487"/>
                  <a:pt x="3114" y="6487"/>
                </a:cubicBezTo>
                <a:cubicBezTo>
                  <a:pt x="3181" y="6487"/>
                  <a:pt x="3595" y="6817"/>
                  <a:pt x="3970" y="7098"/>
                </a:cubicBezTo>
                <a:lnTo>
                  <a:pt x="3914" y="7042"/>
                </a:lnTo>
                <a:lnTo>
                  <a:pt x="3914" y="7042"/>
                </a:lnTo>
                <a:lnTo>
                  <a:pt x="4082" y="7192"/>
                </a:lnTo>
                <a:lnTo>
                  <a:pt x="3970" y="7098"/>
                </a:lnTo>
                <a:lnTo>
                  <a:pt x="4045" y="7192"/>
                </a:lnTo>
                <a:lnTo>
                  <a:pt x="4176" y="7285"/>
                </a:lnTo>
                <a:lnTo>
                  <a:pt x="4569" y="7641"/>
                </a:lnTo>
                <a:cubicBezTo>
                  <a:pt x="4567" y="7643"/>
                  <a:pt x="4564" y="7644"/>
                  <a:pt x="4560" y="7644"/>
                </a:cubicBezTo>
                <a:cubicBezTo>
                  <a:pt x="4523" y="7644"/>
                  <a:pt x="4406" y="7575"/>
                  <a:pt x="4288" y="7491"/>
                </a:cubicBezTo>
                <a:lnTo>
                  <a:pt x="4045" y="7192"/>
                </a:lnTo>
                <a:cubicBezTo>
                  <a:pt x="3857" y="7082"/>
                  <a:pt x="3669" y="6972"/>
                  <a:pt x="3613" y="6972"/>
                </a:cubicBezTo>
                <a:cubicBezTo>
                  <a:pt x="3602" y="6972"/>
                  <a:pt x="3596" y="6977"/>
                  <a:pt x="3596" y="6986"/>
                </a:cubicBezTo>
                <a:cubicBezTo>
                  <a:pt x="3652" y="7023"/>
                  <a:pt x="3764" y="7117"/>
                  <a:pt x="3877" y="7211"/>
                </a:cubicBezTo>
                <a:cubicBezTo>
                  <a:pt x="3822" y="7183"/>
                  <a:pt x="3787" y="7166"/>
                  <a:pt x="3780" y="7166"/>
                </a:cubicBezTo>
                <a:cubicBezTo>
                  <a:pt x="3777" y="7166"/>
                  <a:pt x="3778" y="7168"/>
                  <a:pt x="3783" y="7173"/>
                </a:cubicBezTo>
                <a:cubicBezTo>
                  <a:pt x="3858" y="7248"/>
                  <a:pt x="3951" y="7304"/>
                  <a:pt x="4045" y="7379"/>
                </a:cubicBezTo>
                <a:lnTo>
                  <a:pt x="4139" y="7585"/>
                </a:lnTo>
                <a:lnTo>
                  <a:pt x="4214" y="7604"/>
                </a:lnTo>
                <a:cubicBezTo>
                  <a:pt x="4532" y="7922"/>
                  <a:pt x="4832" y="8259"/>
                  <a:pt x="5150" y="8578"/>
                </a:cubicBezTo>
                <a:lnTo>
                  <a:pt x="5712" y="9046"/>
                </a:lnTo>
                <a:cubicBezTo>
                  <a:pt x="5880" y="9214"/>
                  <a:pt x="6068" y="9383"/>
                  <a:pt x="6255" y="9551"/>
                </a:cubicBezTo>
                <a:cubicBezTo>
                  <a:pt x="6461" y="9739"/>
                  <a:pt x="6629" y="9945"/>
                  <a:pt x="6835" y="10169"/>
                </a:cubicBezTo>
                <a:cubicBezTo>
                  <a:pt x="6948" y="10300"/>
                  <a:pt x="7023" y="10431"/>
                  <a:pt x="7135" y="10563"/>
                </a:cubicBezTo>
                <a:cubicBezTo>
                  <a:pt x="7247" y="10694"/>
                  <a:pt x="7341" y="10843"/>
                  <a:pt x="7435" y="10993"/>
                </a:cubicBezTo>
                <a:cubicBezTo>
                  <a:pt x="7351" y="10890"/>
                  <a:pt x="7307" y="10856"/>
                  <a:pt x="7282" y="10856"/>
                </a:cubicBezTo>
                <a:cubicBezTo>
                  <a:pt x="7233" y="10856"/>
                  <a:pt x="7253" y="10981"/>
                  <a:pt x="7191" y="10993"/>
                </a:cubicBezTo>
                <a:cubicBezTo>
                  <a:pt x="7079" y="10731"/>
                  <a:pt x="6948" y="10506"/>
                  <a:pt x="6760" y="10300"/>
                </a:cubicBezTo>
                <a:cubicBezTo>
                  <a:pt x="6548" y="10052"/>
                  <a:pt x="6318" y="9788"/>
                  <a:pt x="6072" y="9506"/>
                </a:cubicBezTo>
                <a:lnTo>
                  <a:pt x="6072" y="9506"/>
                </a:lnTo>
                <a:cubicBezTo>
                  <a:pt x="6202" y="9656"/>
                  <a:pt x="6230" y="9703"/>
                  <a:pt x="6213" y="9703"/>
                </a:cubicBezTo>
                <a:cubicBezTo>
                  <a:pt x="6200" y="9703"/>
                  <a:pt x="6162" y="9676"/>
                  <a:pt x="6124" y="9645"/>
                </a:cubicBezTo>
                <a:lnTo>
                  <a:pt x="6124" y="9645"/>
                </a:lnTo>
                <a:cubicBezTo>
                  <a:pt x="6442" y="9982"/>
                  <a:pt x="6742" y="10338"/>
                  <a:pt x="7023" y="10712"/>
                </a:cubicBezTo>
                <a:cubicBezTo>
                  <a:pt x="6929" y="10712"/>
                  <a:pt x="7135" y="10975"/>
                  <a:pt x="7247" y="11293"/>
                </a:cubicBezTo>
                <a:cubicBezTo>
                  <a:pt x="7247" y="11259"/>
                  <a:pt x="7255" y="11243"/>
                  <a:pt x="7269" y="11243"/>
                </a:cubicBezTo>
                <a:cubicBezTo>
                  <a:pt x="7316" y="11243"/>
                  <a:pt x="7431" y="11422"/>
                  <a:pt x="7547" y="11667"/>
                </a:cubicBezTo>
                <a:lnTo>
                  <a:pt x="7734" y="12117"/>
                </a:lnTo>
                <a:cubicBezTo>
                  <a:pt x="7790" y="12229"/>
                  <a:pt x="7828" y="12342"/>
                  <a:pt x="7865" y="12454"/>
                </a:cubicBezTo>
                <a:cubicBezTo>
                  <a:pt x="7809" y="12417"/>
                  <a:pt x="7772" y="12360"/>
                  <a:pt x="7753" y="12323"/>
                </a:cubicBezTo>
                <a:lnTo>
                  <a:pt x="7753" y="12323"/>
                </a:lnTo>
                <a:lnTo>
                  <a:pt x="7828" y="12473"/>
                </a:lnTo>
                <a:lnTo>
                  <a:pt x="7865" y="12585"/>
                </a:lnTo>
                <a:lnTo>
                  <a:pt x="7903" y="12641"/>
                </a:lnTo>
                <a:lnTo>
                  <a:pt x="7903" y="12679"/>
                </a:lnTo>
                <a:cubicBezTo>
                  <a:pt x="7772" y="12623"/>
                  <a:pt x="7641" y="12566"/>
                  <a:pt x="7528" y="12491"/>
                </a:cubicBezTo>
                <a:lnTo>
                  <a:pt x="7528" y="12491"/>
                </a:lnTo>
                <a:cubicBezTo>
                  <a:pt x="7621" y="12538"/>
                  <a:pt x="7688" y="12571"/>
                  <a:pt x="7719" y="12571"/>
                </a:cubicBezTo>
                <a:cubicBezTo>
                  <a:pt x="7726" y="12571"/>
                  <a:pt x="7731" y="12570"/>
                  <a:pt x="7734" y="12566"/>
                </a:cubicBezTo>
                <a:cubicBezTo>
                  <a:pt x="7547" y="12491"/>
                  <a:pt x="7378" y="12417"/>
                  <a:pt x="7229" y="12323"/>
                </a:cubicBezTo>
                <a:lnTo>
                  <a:pt x="7079" y="12248"/>
                </a:lnTo>
                <a:lnTo>
                  <a:pt x="6948" y="12192"/>
                </a:lnTo>
                <a:cubicBezTo>
                  <a:pt x="6907" y="12164"/>
                  <a:pt x="6885" y="12147"/>
                  <a:pt x="6899" y="12147"/>
                </a:cubicBezTo>
                <a:cubicBezTo>
                  <a:pt x="6904" y="12147"/>
                  <a:pt x="6914" y="12149"/>
                  <a:pt x="6929" y="12154"/>
                </a:cubicBezTo>
                <a:lnTo>
                  <a:pt x="7097" y="12229"/>
                </a:lnTo>
                <a:cubicBezTo>
                  <a:pt x="6798" y="12079"/>
                  <a:pt x="6423" y="11911"/>
                  <a:pt x="6011" y="11742"/>
                </a:cubicBezTo>
                <a:lnTo>
                  <a:pt x="5693" y="11611"/>
                </a:lnTo>
                <a:lnTo>
                  <a:pt x="5318" y="11443"/>
                </a:lnTo>
                <a:cubicBezTo>
                  <a:pt x="5019" y="11330"/>
                  <a:pt x="4738" y="11237"/>
                  <a:pt x="4457" y="11124"/>
                </a:cubicBezTo>
                <a:lnTo>
                  <a:pt x="4420" y="11162"/>
                </a:lnTo>
                <a:cubicBezTo>
                  <a:pt x="4420" y="11181"/>
                  <a:pt x="4420" y="11199"/>
                  <a:pt x="4420" y="11237"/>
                </a:cubicBezTo>
                <a:cubicBezTo>
                  <a:pt x="4420" y="11274"/>
                  <a:pt x="4420" y="11330"/>
                  <a:pt x="4401" y="11368"/>
                </a:cubicBezTo>
                <a:cubicBezTo>
                  <a:pt x="4401" y="11480"/>
                  <a:pt x="4401" y="11555"/>
                  <a:pt x="4382" y="11649"/>
                </a:cubicBezTo>
                <a:cubicBezTo>
                  <a:pt x="4382" y="11742"/>
                  <a:pt x="4382" y="11817"/>
                  <a:pt x="4420" y="11892"/>
                </a:cubicBezTo>
                <a:cubicBezTo>
                  <a:pt x="4420" y="11967"/>
                  <a:pt x="4438" y="12042"/>
                  <a:pt x="4476" y="12117"/>
                </a:cubicBezTo>
                <a:cubicBezTo>
                  <a:pt x="4494" y="12192"/>
                  <a:pt x="4532" y="12248"/>
                  <a:pt x="4551" y="12304"/>
                </a:cubicBezTo>
                <a:cubicBezTo>
                  <a:pt x="4569" y="12360"/>
                  <a:pt x="4588" y="12379"/>
                  <a:pt x="4626" y="12417"/>
                </a:cubicBezTo>
                <a:cubicBezTo>
                  <a:pt x="4644" y="12454"/>
                  <a:pt x="4682" y="12491"/>
                  <a:pt x="4719" y="12529"/>
                </a:cubicBezTo>
                <a:cubicBezTo>
                  <a:pt x="4682" y="12510"/>
                  <a:pt x="4644" y="12510"/>
                  <a:pt x="4607" y="12473"/>
                </a:cubicBezTo>
                <a:cubicBezTo>
                  <a:pt x="4551" y="12454"/>
                  <a:pt x="4513" y="12417"/>
                  <a:pt x="4457" y="12379"/>
                </a:cubicBezTo>
                <a:lnTo>
                  <a:pt x="4457" y="12379"/>
                </a:lnTo>
                <a:cubicBezTo>
                  <a:pt x="4682" y="12679"/>
                  <a:pt x="4981" y="12922"/>
                  <a:pt x="5318" y="13109"/>
                </a:cubicBezTo>
                <a:cubicBezTo>
                  <a:pt x="5431" y="13166"/>
                  <a:pt x="5543" y="13240"/>
                  <a:pt x="5674" y="13297"/>
                </a:cubicBezTo>
                <a:cubicBezTo>
                  <a:pt x="5862" y="13409"/>
                  <a:pt x="6049" y="13521"/>
                  <a:pt x="6255" y="13652"/>
                </a:cubicBezTo>
                <a:cubicBezTo>
                  <a:pt x="6236" y="13690"/>
                  <a:pt x="6199" y="13709"/>
                  <a:pt x="6161" y="13727"/>
                </a:cubicBezTo>
                <a:cubicBezTo>
                  <a:pt x="6142" y="13737"/>
                  <a:pt x="6119" y="13741"/>
                  <a:pt x="6096" y="13741"/>
                </a:cubicBezTo>
                <a:cubicBezTo>
                  <a:pt x="6072" y="13741"/>
                  <a:pt x="6049" y="13737"/>
                  <a:pt x="6030" y="13727"/>
                </a:cubicBezTo>
                <a:cubicBezTo>
                  <a:pt x="5993" y="13709"/>
                  <a:pt x="5936" y="13709"/>
                  <a:pt x="5899" y="13690"/>
                </a:cubicBezTo>
                <a:cubicBezTo>
                  <a:pt x="5880" y="13690"/>
                  <a:pt x="5862" y="13671"/>
                  <a:pt x="5843" y="13671"/>
                </a:cubicBezTo>
                <a:cubicBezTo>
                  <a:pt x="5805" y="13671"/>
                  <a:pt x="5749" y="13615"/>
                  <a:pt x="5693" y="13596"/>
                </a:cubicBezTo>
                <a:lnTo>
                  <a:pt x="5693" y="13596"/>
                </a:lnTo>
                <a:cubicBezTo>
                  <a:pt x="5843" y="13709"/>
                  <a:pt x="5862" y="13709"/>
                  <a:pt x="5936" y="13765"/>
                </a:cubicBezTo>
                <a:lnTo>
                  <a:pt x="5899" y="13896"/>
                </a:lnTo>
                <a:cubicBezTo>
                  <a:pt x="5880" y="13933"/>
                  <a:pt x="5880" y="13990"/>
                  <a:pt x="5862" y="14027"/>
                </a:cubicBezTo>
                <a:cubicBezTo>
                  <a:pt x="5843" y="14083"/>
                  <a:pt x="5805" y="14121"/>
                  <a:pt x="5787" y="14177"/>
                </a:cubicBezTo>
                <a:cubicBezTo>
                  <a:pt x="5850" y="14101"/>
                  <a:pt x="5964" y="13983"/>
                  <a:pt x="6015" y="13983"/>
                </a:cubicBezTo>
                <a:cubicBezTo>
                  <a:pt x="6039" y="13983"/>
                  <a:pt x="6048" y="14010"/>
                  <a:pt x="6030" y="14083"/>
                </a:cubicBezTo>
                <a:cubicBezTo>
                  <a:pt x="5918" y="14233"/>
                  <a:pt x="5768" y="14364"/>
                  <a:pt x="5618" y="14476"/>
                </a:cubicBezTo>
                <a:cubicBezTo>
                  <a:pt x="5581" y="14514"/>
                  <a:pt x="5506" y="14551"/>
                  <a:pt x="5412" y="14626"/>
                </a:cubicBezTo>
                <a:cubicBezTo>
                  <a:pt x="5337" y="14682"/>
                  <a:pt x="5281" y="14739"/>
                  <a:pt x="5225" y="14814"/>
                </a:cubicBezTo>
                <a:cubicBezTo>
                  <a:pt x="5169" y="14907"/>
                  <a:pt x="5131" y="15001"/>
                  <a:pt x="5131" y="15094"/>
                </a:cubicBezTo>
                <a:cubicBezTo>
                  <a:pt x="5131" y="15057"/>
                  <a:pt x="5150" y="15038"/>
                  <a:pt x="5169" y="15038"/>
                </a:cubicBezTo>
                <a:cubicBezTo>
                  <a:pt x="5187" y="15038"/>
                  <a:pt x="5187" y="15076"/>
                  <a:pt x="5225" y="15113"/>
                </a:cubicBezTo>
                <a:cubicBezTo>
                  <a:pt x="5244" y="15244"/>
                  <a:pt x="5337" y="15413"/>
                  <a:pt x="5412" y="15600"/>
                </a:cubicBezTo>
                <a:cubicBezTo>
                  <a:pt x="5402" y="15590"/>
                  <a:pt x="5391" y="15587"/>
                  <a:pt x="5379" y="15587"/>
                </a:cubicBezTo>
                <a:cubicBezTo>
                  <a:pt x="5350" y="15587"/>
                  <a:pt x="5317" y="15608"/>
                  <a:pt x="5284" y="15608"/>
                </a:cubicBezTo>
                <a:cubicBezTo>
                  <a:pt x="5268" y="15608"/>
                  <a:pt x="5251" y="15602"/>
                  <a:pt x="5237" y="15585"/>
                </a:cubicBezTo>
                <a:lnTo>
                  <a:pt x="5237" y="15585"/>
                </a:lnTo>
                <a:cubicBezTo>
                  <a:pt x="5391" y="15882"/>
                  <a:pt x="5575" y="16151"/>
                  <a:pt x="5789" y="16418"/>
                </a:cubicBezTo>
                <a:lnTo>
                  <a:pt x="5789" y="16418"/>
                </a:lnTo>
                <a:cubicBezTo>
                  <a:pt x="5759" y="16383"/>
                  <a:pt x="5736" y="16368"/>
                  <a:pt x="5721" y="16368"/>
                </a:cubicBezTo>
                <a:cubicBezTo>
                  <a:pt x="5673" y="16368"/>
                  <a:pt x="5702" y="16527"/>
                  <a:pt x="5768" y="16686"/>
                </a:cubicBezTo>
                <a:cubicBezTo>
                  <a:pt x="5768" y="16680"/>
                  <a:pt x="5769" y="16677"/>
                  <a:pt x="5771" y="16677"/>
                </a:cubicBezTo>
                <a:cubicBezTo>
                  <a:pt x="5790" y="16677"/>
                  <a:pt x="5878" y="16863"/>
                  <a:pt x="6011" y="17079"/>
                </a:cubicBezTo>
                <a:cubicBezTo>
                  <a:pt x="6161" y="17323"/>
                  <a:pt x="6348" y="17585"/>
                  <a:pt x="6423" y="17716"/>
                </a:cubicBezTo>
                <a:lnTo>
                  <a:pt x="6199" y="17323"/>
                </a:lnTo>
                <a:lnTo>
                  <a:pt x="6199" y="17323"/>
                </a:lnTo>
                <a:cubicBezTo>
                  <a:pt x="6405" y="17660"/>
                  <a:pt x="6685" y="17978"/>
                  <a:pt x="6985" y="18259"/>
                </a:cubicBezTo>
                <a:cubicBezTo>
                  <a:pt x="7285" y="18521"/>
                  <a:pt x="7566" y="18821"/>
                  <a:pt x="7828" y="19139"/>
                </a:cubicBezTo>
                <a:cubicBezTo>
                  <a:pt x="7784" y="19103"/>
                  <a:pt x="7712" y="19069"/>
                  <a:pt x="7665" y="19069"/>
                </a:cubicBezTo>
                <a:cubicBezTo>
                  <a:pt x="7590" y="19069"/>
                  <a:pt x="7576" y="19153"/>
                  <a:pt x="7828" y="19439"/>
                </a:cubicBezTo>
                <a:cubicBezTo>
                  <a:pt x="7959" y="19551"/>
                  <a:pt x="8277" y="19757"/>
                  <a:pt x="8671" y="20057"/>
                </a:cubicBezTo>
                <a:cubicBezTo>
                  <a:pt x="8970" y="20394"/>
                  <a:pt x="9270" y="20712"/>
                  <a:pt x="9607" y="21049"/>
                </a:cubicBezTo>
                <a:cubicBezTo>
                  <a:pt x="9120" y="20675"/>
                  <a:pt x="8577" y="20244"/>
                  <a:pt x="8221" y="19926"/>
                </a:cubicBezTo>
                <a:lnTo>
                  <a:pt x="8221" y="19926"/>
                </a:lnTo>
                <a:cubicBezTo>
                  <a:pt x="8371" y="20151"/>
                  <a:pt x="8539" y="20375"/>
                  <a:pt x="8745" y="20563"/>
                </a:cubicBezTo>
                <a:cubicBezTo>
                  <a:pt x="8769" y="20600"/>
                  <a:pt x="8774" y="20616"/>
                  <a:pt x="8765" y="20616"/>
                </a:cubicBezTo>
                <a:cubicBezTo>
                  <a:pt x="8724" y="20616"/>
                  <a:pt x="8403" y="20292"/>
                  <a:pt x="8296" y="20169"/>
                </a:cubicBezTo>
                <a:lnTo>
                  <a:pt x="8296" y="20169"/>
                </a:lnTo>
                <a:cubicBezTo>
                  <a:pt x="8652" y="20581"/>
                  <a:pt x="9008" y="20975"/>
                  <a:pt x="9382" y="21368"/>
                </a:cubicBezTo>
                <a:cubicBezTo>
                  <a:pt x="9383" y="21363"/>
                  <a:pt x="9386" y="21361"/>
                  <a:pt x="9391" y="21361"/>
                </a:cubicBezTo>
                <a:cubicBezTo>
                  <a:pt x="9482" y="21361"/>
                  <a:pt x="10238" y="22124"/>
                  <a:pt x="10329" y="22124"/>
                </a:cubicBezTo>
                <a:cubicBezTo>
                  <a:pt x="10333" y="22124"/>
                  <a:pt x="10336" y="22121"/>
                  <a:pt x="10337" y="22117"/>
                </a:cubicBezTo>
                <a:cubicBezTo>
                  <a:pt x="9906" y="21724"/>
                  <a:pt x="9457" y="21312"/>
                  <a:pt x="9026" y="20900"/>
                </a:cubicBezTo>
                <a:cubicBezTo>
                  <a:pt x="9029" y="20894"/>
                  <a:pt x="9034" y="20891"/>
                  <a:pt x="9042" y="20891"/>
                </a:cubicBezTo>
                <a:cubicBezTo>
                  <a:pt x="9169" y="20891"/>
                  <a:pt x="9992" y="21566"/>
                  <a:pt x="10749" y="22323"/>
                </a:cubicBezTo>
                <a:cubicBezTo>
                  <a:pt x="10799" y="22395"/>
                  <a:pt x="10795" y="22419"/>
                  <a:pt x="10764" y="22419"/>
                </a:cubicBezTo>
                <a:cubicBezTo>
                  <a:pt x="10697" y="22419"/>
                  <a:pt x="10501" y="22301"/>
                  <a:pt x="10457" y="22301"/>
                </a:cubicBezTo>
                <a:cubicBezTo>
                  <a:pt x="10453" y="22301"/>
                  <a:pt x="10451" y="22302"/>
                  <a:pt x="10450" y="22304"/>
                </a:cubicBezTo>
                <a:cubicBezTo>
                  <a:pt x="10768" y="22566"/>
                  <a:pt x="11049" y="22847"/>
                  <a:pt x="11330" y="23147"/>
                </a:cubicBezTo>
                <a:lnTo>
                  <a:pt x="10936" y="22847"/>
                </a:lnTo>
                <a:lnTo>
                  <a:pt x="10936" y="22847"/>
                </a:lnTo>
                <a:cubicBezTo>
                  <a:pt x="11367" y="23315"/>
                  <a:pt x="11779" y="23503"/>
                  <a:pt x="12266" y="24102"/>
                </a:cubicBezTo>
                <a:cubicBezTo>
                  <a:pt x="12453" y="24289"/>
                  <a:pt x="12734" y="24720"/>
                  <a:pt x="12809" y="24720"/>
                </a:cubicBezTo>
                <a:cubicBezTo>
                  <a:pt x="12678" y="24495"/>
                  <a:pt x="12697" y="24327"/>
                  <a:pt x="12772" y="24252"/>
                </a:cubicBezTo>
                <a:lnTo>
                  <a:pt x="12772" y="24252"/>
                </a:lnTo>
                <a:cubicBezTo>
                  <a:pt x="12996" y="24476"/>
                  <a:pt x="13221" y="24682"/>
                  <a:pt x="13427" y="24907"/>
                </a:cubicBezTo>
                <a:lnTo>
                  <a:pt x="13371" y="24907"/>
                </a:lnTo>
                <a:lnTo>
                  <a:pt x="13502" y="25020"/>
                </a:lnTo>
                <a:lnTo>
                  <a:pt x="13521" y="25001"/>
                </a:lnTo>
                <a:cubicBezTo>
                  <a:pt x="13745" y="25226"/>
                  <a:pt x="13951" y="25432"/>
                  <a:pt x="14157" y="25656"/>
                </a:cubicBezTo>
                <a:cubicBezTo>
                  <a:pt x="14157" y="25667"/>
                  <a:pt x="14151" y="25672"/>
                  <a:pt x="14141" y="25672"/>
                </a:cubicBezTo>
                <a:cubicBezTo>
                  <a:pt x="14065" y="25672"/>
                  <a:pt x="13757" y="25432"/>
                  <a:pt x="13691" y="25432"/>
                </a:cubicBezTo>
                <a:cubicBezTo>
                  <a:pt x="13672" y="25432"/>
                  <a:pt x="13674" y="25453"/>
                  <a:pt x="13708" y="25506"/>
                </a:cubicBezTo>
                <a:cubicBezTo>
                  <a:pt x="13820" y="25581"/>
                  <a:pt x="13933" y="25638"/>
                  <a:pt x="14026" y="25731"/>
                </a:cubicBezTo>
                <a:cubicBezTo>
                  <a:pt x="14195" y="25937"/>
                  <a:pt x="13877" y="25694"/>
                  <a:pt x="14307" y="26106"/>
                </a:cubicBezTo>
                <a:cubicBezTo>
                  <a:pt x="14400" y="26132"/>
                  <a:pt x="14770" y="26567"/>
                  <a:pt x="14786" y="26567"/>
                </a:cubicBezTo>
                <a:cubicBezTo>
                  <a:pt x="14792" y="26567"/>
                  <a:pt x="14736" y="26490"/>
                  <a:pt x="14569" y="26274"/>
                </a:cubicBezTo>
                <a:lnTo>
                  <a:pt x="14569" y="26274"/>
                </a:lnTo>
                <a:cubicBezTo>
                  <a:pt x="14981" y="26686"/>
                  <a:pt x="14963" y="26742"/>
                  <a:pt x="15431" y="27248"/>
                </a:cubicBezTo>
                <a:cubicBezTo>
                  <a:pt x="15419" y="27220"/>
                  <a:pt x="15421" y="27208"/>
                  <a:pt x="15436" y="27208"/>
                </a:cubicBezTo>
                <a:cubicBezTo>
                  <a:pt x="15488" y="27208"/>
                  <a:pt x="15704" y="27382"/>
                  <a:pt x="15955" y="27604"/>
                </a:cubicBezTo>
                <a:cubicBezTo>
                  <a:pt x="16105" y="27791"/>
                  <a:pt x="16274" y="27978"/>
                  <a:pt x="16442" y="28184"/>
                </a:cubicBezTo>
                <a:lnTo>
                  <a:pt x="16442" y="28203"/>
                </a:lnTo>
                <a:cubicBezTo>
                  <a:pt x="17210" y="29139"/>
                  <a:pt x="17566" y="29664"/>
                  <a:pt x="18240" y="30544"/>
                </a:cubicBezTo>
                <a:cubicBezTo>
                  <a:pt x="18271" y="30607"/>
                  <a:pt x="18490" y="30937"/>
                  <a:pt x="18456" y="30937"/>
                </a:cubicBezTo>
                <a:cubicBezTo>
                  <a:pt x="18450" y="30937"/>
                  <a:pt x="18435" y="30926"/>
                  <a:pt x="18408" y="30900"/>
                </a:cubicBezTo>
                <a:lnTo>
                  <a:pt x="18408" y="30900"/>
                </a:lnTo>
                <a:cubicBezTo>
                  <a:pt x="18558" y="31050"/>
                  <a:pt x="18708" y="31218"/>
                  <a:pt x="18839" y="31405"/>
                </a:cubicBezTo>
                <a:cubicBezTo>
                  <a:pt x="18903" y="31518"/>
                  <a:pt x="18922" y="31560"/>
                  <a:pt x="18914" y="31560"/>
                </a:cubicBezTo>
                <a:cubicBezTo>
                  <a:pt x="18890" y="31560"/>
                  <a:pt x="18592" y="31132"/>
                  <a:pt x="18558" y="31132"/>
                </a:cubicBezTo>
                <a:cubicBezTo>
                  <a:pt x="18549" y="31132"/>
                  <a:pt x="18558" y="31162"/>
                  <a:pt x="18596" y="31237"/>
                </a:cubicBezTo>
                <a:cubicBezTo>
                  <a:pt x="18671" y="31237"/>
                  <a:pt x="19176" y="31911"/>
                  <a:pt x="19495" y="32285"/>
                </a:cubicBezTo>
                <a:cubicBezTo>
                  <a:pt x="19476" y="32136"/>
                  <a:pt x="18858" y="31387"/>
                  <a:pt x="18521" y="31012"/>
                </a:cubicBezTo>
                <a:cubicBezTo>
                  <a:pt x="18525" y="31010"/>
                  <a:pt x="18531" y="31009"/>
                  <a:pt x="18537" y="31009"/>
                </a:cubicBezTo>
                <a:cubicBezTo>
                  <a:pt x="18582" y="31009"/>
                  <a:pt x="18671" y="31066"/>
                  <a:pt x="18802" y="31181"/>
                </a:cubicBezTo>
                <a:cubicBezTo>
                  <a:pt x="19495" y="32136"/>
                  <a:pt x="20206" y="33109"/>
                  <a:pt x="20862" y="34083"/>
                </a:cubicBezTo>
                <a:cubicBezTo>
                  <a:pt x="21292" y="34757"/>
                  <a:pt x="22435" y="36387"/>
                  <a:pt x="23015" y="37360"/>
                </a:cubicBezTo>
                <a:cubicBezTo>
                  <a:pt x="23128" y="37491"/>
                  <a:pt x="23277" y="37697"/>
                  <a:pt x="23333" y="37735"/>
                </a:cubicBezTo>
                <a:lnTo>
                  <a:pt x="25337" y="40825"/>
                </a:lnTo>
                <a:cubicBezTo>
                  <a:pt x="25506" y="41087"/>
                  <a:pt x="25656" y="41312"/>
                  <a:pt x="25768" y="41518"/>
                </a:cubicBezTo>
                <a:cubicBezTo>
                  <a:pt x="25749" y="41518"/>
                  <a:pt x="25749" y="41518"/>
                  <a:pt x="25749" y="41536"/>
                </a:cubicBezTo>
                <a:cubicBezTo>
                  <a:pt x="25843" y="41686"/>
                  <a:pt x="25936" y="41836"/>
                  <a:pt x="26049" y="41967"/>
                </a:cubicBezTo>
                <a:cubicBezTo>
                  <a:pt x="26068" y="42005"/>
                  <a:pt x="26105" y="42042"/>
                  <a:pt x="26124" y="42061"/>
                </a:cubicBezTo>
                <a:cubicBezTo>
                  <a:pt x="26111" y="42061"/>
                  <a:pt x="26049" y="41994"/>
                  <a:pt x="26031" y="41994"/>
                </a:cubicBezTo>
                <a:cubicBezTo>
                  <a:pt x="26022" y="41994"/>
                  <a:pt x="26024" y="42011"/>
                  <a:pt x="26049" y="42061"/>
                </a:cubicBezTo>
                <a:cubicBezTo>
                  <a:pt x="26124" y="42117"/>
                  <a:pt x="26180" y="42154"/>
                  <a:pt x="26236" y="42211"/>
                </a:cubicBezTo>
                <a:cubicBezTo>
                  <a:pt x="26480" y="42454"/>
                  <a:pt x="26723" y="42548"/>
                  <a:pt x="27229" y="42548"/>
                </a:cubicBezTo>
                <a:lnTo>
                  <a:pt x="27304" y="42548"/>
                </a:lnTo>
                <a:cubicBezTo>
                  <a:pt x="27491" y="42548"/>
                  <a:pt x="27678" y="42548"/>
                  <a:pt x="27922" y="42529"/>
                </a:cubicBezTo>
                <a:cubicBezTo>
                  <a:pt x="28015" y="42529"/>
                  <a:pt x="28128" y="42510"/>
                  <a:pt x="28221" y="42510"/>
                </a:cubicBezTo>
                <a:lnTo>
                  <a:pt x="28334" y="42510"/>
                </a:lnTo>
                <a:lnTo>
                  <a:pt x="28502" y="42435"/>
                </a:lnTo>
                <a:cubicBezTo>
                  <a:pt x="31143" y="42061"/>
                  <a:pt x="34551" y="40263"/>
                  <a:pt x="36667" y="39233"/>
                </a:cubicBezTo>
                <a:cubicBezTo>
                  <a:pt x="40599" y="37285"/>
                  <a:pt x="42453" y="33727"/>
                  <a:pt x="46835" y="31986"/>
                </a:cubicBezTo>
                <a:cubicBezTo>
                  <a:pt x="46742" y="31536"/>
                  <a:pt x="46555" y="31124"/>
                  <a:pt x="46311" y="30731"/>
                </a:cubicBezTo>
                <a:cubicBezTo>
                  <a:pt x="46236" y="30506"/>
                  <a:pt x="46143" y="30263"/>
                  <a:pt x="46217" y="30263"/>
                </a:cubicBezTo>
                <a:cubicBezTo>
                  <a:pt x="45749" y="29757"/>
                  <a:pt x="45225" y="28784"/>
                  <a:pt x="44307" y="28053"/>
                </a:cubicBezTo>
                <a:cubicBezTo>
                  <a:pt x="44272" y="28009"/>
                  <a:pt x="44264" y="27993"/>
                  <a:pt x="44271" y="27993"/>
                </a:cubicBezTo>
                <a:cubicBezTo>
                  <a:pt x="44290" y="27993"/>
                  <a:pt x="44408" y="28097"/>
                  <a:pt x="44428" y="28097"/>
                </a:cubicBezTo>
                <a:cubicBezTo>
                  <a:pt x="44433" y="28097"/>
                  <a:pt x="44431" y="28090"/>
                  <a:pt x="44420" y="28072"/>
                </a:cubicBezTo>
                <a:cubicBezTo>
                  <a:pt x="44083" y="27810"/>
                  <a:pt x="43802" y="27510"/>
                  <a:pt x="43540" y="27173"/>
                </a:cubicBezTo>
                <a:lnTo>
                  <a:pt x="43540" y="27173"/>
                </a:lnTo>
                <a:lnTo>
                  <a:pt x="43596" y="27211"/>
                </a:lnTo>
                <a:cubicBezTo>
                  <a:pt x="42397" y="25900"/>
                  <a:pt x="41910" y="25300"/>
                  <a:pt x="40450" y="23896"/>
                </a:cubicBezTo>
                <a:lnTo>
                  <a:pt x="40450" y="23896"/>
                </a:lnTo>
                <a:lnTo>
                  <a:pt x="40525" y="24027"/>
                </a:lnTo>
                <a:cubicBezTo>
                  <a:pt x="40206" y="23727"/>
                  <a:pt x="40150" y="23653"/>
                  <a:pt x="40019" y="23503"/>
                </a:cubicBezTo>
                <a:cubicBezTo>
                  <a:pt x="39968" y="23471"/>
                  <a:pt x="39941" y="23457"/>
                  <a:pt x="39930" y="23457"/>
                </a:cubicBezTo>
                <a:cubicBezTo>
                  <a:pt x="39860" y="23457"/>
                  <a:pt x="40642" y="24123"/>
                  <a:pt x="40568" y="24123"/>
                </a:cubicBezTo>
                <a:cubicBezTo>
                  <a:pt x="40558" y="24123"/>
                  <a:pt x="40533" y="24111"/>
                  <a:pt x="40487" y="24083"/>
                </a:cubicBezTo>
                <a:cubicBezTo>
                  <a:pt x="40094" y="23634"/>
                  <a:pt x="39663" y="23222"/>
                  <a:pt x="39214" y="22829"/>
                </a:cubicBezTo>
                <a:cubicBezTo>
                  <a:pt x="38652" y="22323"/>
                  <a:pt x="38109" y="21836"/>
                  <a:pt x="38015" y="21649"/>
                </a:cubicBezTo>
                <a:cubicBezTo>
                  <a:pt x="37868" y="21524"/>
                  <a:pt x="37815" y="21487"/>
                  <a:pt x="37800" y="21487"/>
                </a:cubicBezTo>
                <a:cubicBezTo>
                  <a:pt x="37780" y="21487"/>
                  <a:pt x="37837" y="21560"/>
                  <a:pt x="37820" y="21560"/>
                </a:cubicBezTo>
                <a:cubicBezTo>
                  <a:pt x="37807" y="21560"/>
                  <a:pt x="37755" y="21521"/>
                  <a:pt x="37603" y="21387"/>
                </a:cubicBezTo>
                <a:lnTo>
                  <a:pt x="37510" y="21237"/>
                </a:lnTo>
                <a:lnTo>
                  <a:pt x="37341" y="21162"/>
                </a:lnTo>
                <a:cubicBezTo>
                  <a:pt x="37004" y="20862"/>
                  <a:pt x="36873" y="20694"/>
                  <a:pt x="36892" y="20656"/>
                </a:cubicBezTo>
                <a:lnTo>
                  <a:pt x="36892" y="20656"/>
                </a:lnTo>
                <a:cubicBezTo>
                  <a:pt x="36966" y="20731"/>
                  <a:pt x="37116" y="20862"/>
                  <a:pt x="37210" y="20937"/>
                </a:cubicBezTo>
                <a:cubicBezTo>
                  <a:pt x="36835" y="20544"/>
                  <a:pt x="36105" y="19963"/>
                  <a:pt x="35880" y="19776"/>
                </a:cubicBezTo>
                <a:lnTo>
                  <a:pt x="35880" y="19776"/>
                </a:lnTo>
                <a:lnTo>
                  <a:pt x="36311" y="20169"/>
                </a:lnTo>
                <a:cubicBezTo>
                  <a:pt x="34907" y="19008"/>
                  <a:pt x="33240" y="17491"/>
                  <a:pt x="31910" y="16330"/>
                </a:cubicBezTo>
                <a:lnTo>
                  <a:pt x="31910" y="16330"/>
                </a:lnTo>
                <a:lnTo>
                  <a:pt x="31985" y="16424"/>
                </a:lnTo>
                <a:cubicBezTo>
                  <a:pt x="30974" y="15525"/>
                  <a:pt x="31236" y="15675"/>
                  <a:pt x="30187" y="14645"/>
                </a:cubicBezTo>
                <a:lnTo>
                  <a:pt x="30187" y="14645"/>
                </a:lnTo>
                <a:lnTo>
                  <a:pt x="30244" y="14664"/>
                </a:lnTo>
                <a:cubicBezTo>
                  <a:pt x="29963" y="14439"/>
                  <a:pt x="29701" y="14177"/>
                  <a:pt x="29457" y="13896"/>
                </a:cubicBezTo>
                <a:lnTo>
                  <a:pt x="29457" y="13896"/>
                </a:lnTo>
                <a:cubicBezTo>
                  <a:pt x="29498" y="13934"/>
                  <a:pt x="29518" y="13949"/>
                  <a:pt x="29524" y="13949"/>
                </a:cubicBezTo>
                <a:cubicBezTo>
                  <a:pt x="29552" y="13949"/>
                  <a:pt x="29268" y="13606"/>
                  <a:pt x="29299" y="13606"/>
                </a:cubicBezTo>
                <a:cubicBezTo>
                  <a:pt x="29307" y="13606"/>
                  <a:pt x="29337" y="13630"/>
                  <a:pt x="29401" y="13690"/>
                </a:cubicBezTo>
                <a:cubicBezTo>
                  <a:pt x="29026" y="13278"/>
                  <a:pt x="28614" y="12885"/>
                  <a:pt x="28184" y="12548"/>
                </a:cubicBezTo>
                <a:lnTo>
                  <a:pt x="28090" y="12342"/>
                </a:lnTo>
                <a:cubicBezTo>
                  <a:pt x="27790" y="12117"/>
                  <a:pt x="27547" y="11855"/>
                  <a:pt x="27304" y="11574"/>
                </a:cubicBezTo>
                <a:lnTo>
                  <a:pt x="27304" y="11574"/>
                </a:lnTo>
                <a:cubicBezTo>
                  <a:pt x="27401" y="11671"/>
                  <a:pt x="27442" y="11705"/>
                  <a:pt x="27452" y="11705"/>
                </a:cubicBezTo>
                <a:cubicBezTo>
                  <a:pt x="27477" y="11705"/>
                  <a:pt x="27332" y="11516"/>
                  <a:pt x="27357" y="11516"/>
                </a:cubicBezTo>
                <a:cubicBezTo>
                  <a:pt x="27369" y="11516"/>
                  <a:pt x="27415" y="11555"/>
                  <a:pt x="27528" y="11667"/>
                </a:cubicBezTo>
                <a:cubicBezTo>
                  <a:pt x="26629" y="10469"/>
                  <a:pt x="25955" y="10020"/>
                  <a:pt x="25599" y="9420"/>
                </a:cubicBezTo>
                <a:cubicBezTo>
                  <a:pt x="25521" y="9360"/>
                  <a:pt x="25479" y="9334"/>
                  <a:pt x="25464" y="9334"/>
                </a:cubicBezTo>
                <a:cubicBezTo>
                  <a:pt x="25377" y="9334"/>
                  <a:pt x="26199" y="10201"/>
                  <a:pt x="26180" y="10201"/>
                </a:cubicBezTo>
                <a:cubicBezTo>
                  <a:pt x="26178" y="10201"/>
                  <a:pt x="26166" y="10191"/>
                  <a:pt x="26142" y="10169"/>
                </a:cubicBezTo>
                <a:lnTo>
                  <a:pt x="26142" y="10169"/>
                </a:lnTo>
                <a:cubicBezTo>
                  <a:pt x="26169" y="10211"/>
                  <a:pt x="26176" y="10230"/>
                  <a:pt x="26166" y="10230"/>
                </a:cubicBezTo>
                <a:cubicBezTo>
                  <a:pt x="26116" y="10230"/>
                  <a:pt x="25623" y="9719"/>
                  <a:pt x="25356" y="9420"/>
                </a:cubicBezTo>
                <a:cubicBezTo>
                  <a:pt x="25038" y="9064"/>
                  <a:pt x="24944" y="8727"/>
                  <a:pt x="24064" y="7828"/>
                </a:cubicBezTo>
                <a:lnTo>
                  <a:pt x="24064" y="7828"/>
                </a:lnTo>
                <a:cubicBezTo>
                  <a:pt x="24132" y="7883"/>
                  <a:pt x="24161" y="7898"/>
                  <a:pt x="24200" y="7938"/>
                </a:cubicBezTo>
                <a:lnTo>
                  <a:pt x="24200" y="7938"/>
                </a:lnTo>
                <a:cubicBezTo>
                  <a:pt x="23908" y="7612"/>
                  <a:pt x="23539" y="7355"/>
                  <a:pt x="23221" y="6948"/>
                </a:cubicBezTo>
                <a:cubicBezTo>
                  <a:pt x="22940" y="6761"/>
                  <a:pt x="22716" y="6405"/>
                  <a:pt x="22547" y="6405"/>
                </a:cubicBezTo>
                <a:lnTo>
                  <a:pt x="23371" y="7211"/>
                </a:lnTo>
                <a:cubicBezTo>
                  <a:pt x="23128" y="6986"/>
                  <a:pt x="22884" y="6780"/>
                  <a:pt x="22603" y="6536"/>
                </a:cubicBezTo>
                <a:cubicBezTo>
                  <a:pt x="22341" y="6293"/>
                  <a:pt x="22023" y="5993"/>
                  <a:pt x="21592" y="5656"/>
                </a:cubicBezTo>
                <a:lnTo>
                  <a:pt x="21592" y="5656"/>
                </a:lnTo>
                <a:cubicBezTo>
                  <a:pt x="21798" y="5750"/>
                  <a:pt x="21966" y="5881"/>
                  <a:pt x="22135" y="6012"/>
                </a:cubicBezTo>
                <a:cubicBezTo>
                  <a:pt x="21910" y="5787"/>
                  <a:pt x="21648" y="5600"/>
                  <a:pt x="21386" y="5413"/>
                </a:cubicBezTo>
                <a:lnTo>
                  <a:pt x="21386" y="5413"/>
                </a:lnTo>
                <a:cubicBezTo>
                  <a:pt x="21667" y="5525"/>
                  <a:pt x="21910" y="5694"/>
                  <a:pt x="22116" y="5900"/>
                </a:cubicBezTo>
                <a:cubicBezTo>
                  <a:pt x="22453" y="6181"/>
                  <a:pt x="22790" y="6536"/>
                  <a:pt x="23071" y="6761"/>
                </a:cubicBezTo>
                <a:cubicBezTo>
                  <a:pt x="22903" y="6574"/>
                  <a:pt x="22734" y="6405"/>
                  <a:pt x="22528" y="6237"/>
                </a:cubicBezTo>
                <a:cubicBezTo>
                  <a:pt x="22402" y="6125"/>
                  <a:pt x="22298" y="6034"/>
                  <a:pt x="22330" y="6034"/>
                </a:cubicBezTo>
                <a:cubicBezTo>
                  <a:pt x="22341" y="6034"/>
                  <a:pt x="22368" y="6044"/>
                  <a:pt x="22416" y="6068"/>
                </a:cubicBezTo>
                <a:cubicBezTo>
                  <a:pt x="22135" y="5881"/>
                  <a:pt x="21873" y="5694"/>
                  <a:pt x="21629" y="5488"/>
                </a:cubicBezTo>
                <a:cubicBezTo>
                  <a:pt x="21292" y="5225"/>
                  <a:pt x="20880" y="5019"/>
                  <a:pt x="20468" y="4907"/>
                </a:cubicBezTo>
                <a:lnTo>
                  <a:pt x="20543" y="4888"/>
                </a:lnTo>
                <a:cubicBezTo>
                  <a:pt x="20319" y="4832"/>
                  <a:pt x="20094" y="4757"/>
                  <a:pt x="19869" y="4682"/>
                </a:cubicBezTo>
                <a:lnTo>
                  <a:pt x="19869" y="4682"/>
                </a:lnTo>
                <a:cubicBezTo>
                  <a:pt x="20038" y="4720"/>
                  <a:pt x="20187" y="4739"/>
                  <a:pt x="20337" y="4776"/>
                </a:cubicBezTo>
                <a:cubicBezTo>
                  <a:pt x="20056" y="4701"/>
                  <a:pt x="19794" y="4570"/>
                  <a:pt x="19438" y="4458"/>
                </a:cubicBezTo>
                <a:cubicBezTo>
                  <a:pt x="19382" y="4439"/>
                  <a:pt x="19345" y="4439"/>
                  <a:pt x="19289" y="4420"/>
                </a:cubicBezTo>
                <a:cubicBezTo>
                  <a:pt x="19232" y="4420"/>
                  <a:pt x="19176" y="4402"/>
                  <a:pt x="19120" y="4402"/>
                </a:cubicBezTo>
                <a:cubicBezTo>
                  <a:pt x="19054" y="4392"/>
                  <a:pt x="18989" y="4387"/>
                  <a:pt x="18926" y="4387"/>
                </a:cubicBezTo>
                <a:cubicBezTo>
                  <a:pt x="18863" y="4387"/>
                  <a:pt x="18802" y="4392"/>
                  <a:pt x="18745" y="4402"/>
                </a:cubicBezTo>
                <a:cubicBezTo>
                  <a:pt x="18614" y="4420"/>
                  <a:pt x="18502" y="4439"/>
                  <a:pt x="18371" y="4476"/>
                </a:cubicBezTo>
                <a:cubicBezTo>
                  <a:pt x="18259" y="4514"/>
                  <a:pt x="18146" y="4551"/>
                  <a:pt x="18053" y="4589"/>
                </a:cubicBezTo>
                <a:lnTo>
                  <a:pt x="18127" y="4888"/>
                </a:lnTo>
                <a:lnTo>
                  <a:pt x="17903" y="4776"/>
                </a:lnTo>
                <a:lnTo>
                  <a:pt x="17903" y="4776"/>
                </a:lnTo>
                <a:lnTo>
                  <a:pt x="18127" y="4907"/>
                </a:lnTo>
                <a:cubicBezTo>
                  <a:pt x="18127" y="4926"/>
                  <a:pt x="18146" y="4945"/>
                  <a:pt x="18146" y="4963"/>
                </a:cubicBezTo>
                <a:cubicBezTo>
                  <a:pt x="17809" y="4757"/>
                  <a:pt x="17378" y="4551"/>
                  <a:pt x="17172" y="4458"/>
                </a:cubicBezTo>
                <a:cubicBezTo>
                  <a:pt x="16780" y="4323"/>
                  <a:pt x="16638" y="4279"/>
                  <a:pt x="16616" y="4279"/>
                </a:cubicBezTo>
                <a:cubicBezTo>
                  <a:pt x="16575" y="4279"/>
                  <a:pt x="16959" y="4434"/>
                  <a:pt x="16908" y="4434"/>
                </a:cubicBezTo>
                <a:cubicBezTo>
                  <a:pt x="16895" y="4434"/>
                  <a:pt x="16857" y="4425"/>
                  <a:pt x="16779" y="4402"/>
                </a:cubicBezTo>
                <a:cubicBezTo>
                  <a:pt x="16367" y="4196"/>
                  <a:pt x="16124" y="4214"/>
                  <a:pt x="15581" y="4046"/>
                </a:cubicBezTo>
                <a:lnTo>
                  <a:pt x="15599" y="3990"/>
                </a:lnTo>
                <a:cubicBezTo>
                  <a:pt x="15468" y="3952"/>
                  <a:pt x="15337" y="3896"/>
                  <a:pt x="15225" y="3821"/>
                </a:cubicBezTo>
                <a:lnTo>
                  <a:pt x="15000" y="3709"/>
                </a:lnTo>
                <a:cubicBezTo>
                  <a:pt x="14944" y="3671"/>
                  <a:pt x="14869" y="3652"/>
                  <a:pt x="14813" y="3634"/>
                </a:cubicBezTo>
                <a:cubicBezTo>
                  <a:pt x="14719" y="3615"/>
                  <a:pt x="14644" y="3615"/>
                  <a:pt x="14139" y="3203"/>
                </a:cubicBezTo>
                <a:lnTo>
                  <a:pt x="14139" y="3203"/>
                </a:lnTo>
                <a:cubicBezTo>
                  <a:pt x="14307" y="3297"/>
                  <a:pt x="14476" y="3390"/>
                  <a:pt x="14644" y="3465"/>
                </a:cubicBezTo>
                <a:cubicBezTo>
                  <a:pt x="14457" y="3353"/>
                  <a:pt x="14270" y="3222"/>
                  <a:pt x="14083" y="3091"/>
                </a:cubicBezTo>
                <a:lnTo>
                  <a:pt x="14083" y="3091"/>
                </a:lnTo>
                <a:lnTo>
                  <a:pt x="14251" y="3128"/>
                </a:lnTo>
                <a:cubicBezTo>
                  <a:pt x="13783" y="2810"/>
                  <a:pt x="13333" y="2473"/>
                  <a:pt x="12903" y="2079"/>
                </a:cubicBezTo>
                <a:lnTo>
                  <a:pt x="12903" y="2079"/>
                </a:lnTo>
                <a:cubicBezTo>
                  <a:pt x="12933" y="2120"/>
                  <a:pt x="12936" y="2140"/>
                  <a:pt x="12915" y="2140"/>
                </a:cubicBezTo>
                <a:cubicBezTo>
                  <a:pt x="12856" y="2140"/>
                  <a:pt x="12617" y="1992"/>
                  <a:pt x="12247" y="1705"/>
                </a:cubicBezTo>
                <a:cubicBezTo>
                  <a:pt x="12112" y="1585"/>
                  <a:pt x="12121" y="1579"/>
                  <a:pt x="12134" y="1579"/>
                </a:cubicBezTo>
                <a:cubicBezTo>
                  <a:pt x="12135" y="1579"/>
                  <a:pt x="12137" y="1579"/>
                  <a:pt x="12138" y="1579"/>
                </a:cubicBezTo>
                <a:cubicBezTo>
                  <a:pt x="12154" y="1579"/>
                  <a:pt x="12147" y="1568"/>
                  <a:pt x="11742" y="1255"/>
                </a:cubicBezTo>
                <a:lnTo>
                  <a:pt x="11742" y="1255"/>
                </a:lnTo>
                <a:cubicBezTo>
                  <a:pt x="12004" y="1368"/>
                  <a:pt x="12247" y="1536"/>
                  <a:pt x="12435" y="1742"/>
                </a:cubicBezTo>
                <a:cubicBezTo>
                  <a:pt x="12491" y="1742"/>
                  <a:pt x="12641" y="1855"/>
                  <a:pt x="12678" y="1855"/>
                </a:cubicBezTo>
                <a:cubicBezTo>
                  <a:pt x="12285" y="1518"/>
                  <a:pt x="11873" y="1199"/>
                  <a:pt x="11442" y="918"/>
                </a:cubicBezTo>
                <a:lnTo>
                  <a:pt x="11442" y="918"/>
                </a:lnTo>
                <a:cubicBezTo>
                  <a:pt x="11536" y="993"/>
                  <a:pt x="11648" y="1068"/>
                  <a:pt x="11742" y="1143"/>
                </a:cubicBezTo>
                <a:cubicBezTo>
                  <a:pt x="11330" y="900"/>
                  <a:pt x="10918" y="675"/>
                  <a:pt x="10506" y="469"/>
                </a:cubicBezTo>
                <a:cubicBezTo>
                  <a:pt x="10422" y="423"/>
                  <a:pt x="10403" y="405"/>
                  <a:pt x="10422" y="405"/>
                </a:cubicBezTo>
                <a:cubicBezTo>
                  <a:pt x="10444" y="405"/>
                  <a:pt x="10521" y="431"/>
                  <a:pt x="10603" y="465"/>
                </a:cubicBezTo>
                <a:lnTo>
                  <a:pt x="10603" y="465"/>
                </a:lnTo>
                <a:cubicBezTo>
                  <a:pt x="10489" y="416"/>
                  <a:pt x="10376" y="368"/>
                  <a:pt x="10262" y="319"/>
                </a:cubicBezTo>
                <a:cubicBezTo>
                  <a:pt x="10187" y="300"/>
                  <a:pt x="10131" y="263"/>
                  <a:pt x="10038" y="244"/>
                </a:cubicBezTo>
                <a:cubicBezTo>
                  <a:pt x="9906" y="188"/>
                  <a:pt x="9775" y="151"/>
                  <a:pt x="9644" y="132"/>
                </a:cubicBezTo>
                <a:cubicBezTo>
                  <a:pt x="9682" y="122"/>
                  <a:pt x="9719" y="118"/>
                  <a:pt x="9757" y="118"/>
                </a:cubicBezTo>
                <a:cubicBezTo>
                  <a:pt x="9794" y="118"/>
                  <a:pt x="9832" y="122"/>
                  <a:pt x="9869" y="132"/>
                </a:cubicBezTo>
                <a:cubicBezTo>
                  <a:pt x="9963" y="151"/>
                  <a:pt x="10056" y="169"/>
                  <a:pt x="10150" y="188"/>
                </a:cubicBezTo>
                <a:lnTo>
                  <a:pt x="10038" y="151"/>
                </a:lnTo>
                <a:lnTo>
                  <a:pt x="9906" y="113"/>
                </a:lnTo>
                <a:lnTo>
                  <a:pt x="9775" y="76"/>
                </a:lnTo>
                <a:lnTo>
                  <a:pt x="9644" y="38"/>
                </a:lnTo>
                <a:cubicBezTo>
                  <a:pt x="9476" y="19"/>
                  <a:pt x="9307" y="1"/>
                  <a:pt x="9139" y="1"/>
                </a:cubicBezTo>
                <a:close/>
              </a:path>
            </a:pathLst>
          </a:custGeom>
          <a:solidFill>
            <a:srgbClr val="45A8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99" name="Google Shape;99;p10"/>
          <p:cNvGrpSpPr/>
          <p:nvPr/>
        </p:nvGrpSpPr>
        <p:grpSpPr>
          <a:xfrm rot="891456">
            <a:off x="7914049" y="1804565"/>
            <a:ext cx="598509" cy="2371638"/>
            <a:chOff x="3608950" y="238125"/>
            <a:chExt cx="598550" cy="2371800"/>
          </a:xfrm>
        </p:grpSpPr>
        <p:sp>
          <p:nvSpPr>
            <p:cNvPr id="100" name="Google Shape;100;p10"/>
            <p:cNvSpPr/>
            <p:nvPr/>
          </p:nvSpPr>
          <p:spPr>
            <a:xfrm>
              <a:off x="3608950" y="1942450"/>
              <a:ext cx="423875" cy="667475"/>
            </a:xfrm>
            <a:custGeom>
              <a:avLst/>
              <a:gdLst/>
              <a:ahLst/>
              <a:cxnLst/>
              <a:rect l="l" t="t" r="r" b="b"/>
              <a:pathLst>
                <a:path w="16955" h="26699" extrusionOk="0">
                  <a:moveTo>
                    <a:pt x="8794" y="0"/>
                  </a:moveTo>
                  <a:cubicBezTo>
                    <a:pt x="7527" y="4912"/>
                    <a:pt x="2218" y="8279"/>
                    <a:pt x="1030" y="13191"/>
                  </a:cubicBezTo>
                  <a:cubicBezTo>
                    <a:pt x="0" y="17390"/>
                    <a:pt x="2179" y="21668"/>
                    <a:pt x="4278" y="25590"/>
                  </a:cubicBezTo>
                  <a:lnTo>
                    <a:pt x="4873" y="26699"/>
                  </a:lnTo>
                  <a:cubicBezTo>
                    <a:pt x="5150" y="25194"/>
                    <a:pt x="5784" y="23728"/>
                    <a:pt x="6695" y="22500"/>
                  </a:cubicBezTo>
                  <a:cubicBezTo>
                    <a:pt x="8398" y="20282"/>
                    <a:pt x="10933" y="18776"/>
                    <a:pt x="13310" y="17152"/>
                  </a:cubicBezTo>
                  <a:cubicBezTo>
                    <a:pt x="13944" y="16717"/>
                    <a:pt x="14538" y="16202"/>
                    <a:pt x="15053" y="15647"/>
                  </a:cubicBezTo>
                  <a:cubicBezTo>
                    <a:pt x="15528" y="15053"/>
                    <a:pt x="15885" y="14379"/>
                    <a:pt x="16083" y="13666"/>
                  </a:cubicBezTo>
                  <a:cubicBezTo>
                    <a:pt x="16954" y="11290"/>
                    <a:pt x="16875" y="8675"/>
                    <a:pt x="15885" y="6378"/>
                  </a:cubicBezTo>
                  <a:cubicBezTo>
                    <a:pt x="14696" y="3882"/>
                    <a:pt x="12478" y="2060"/>
                    <a:pt x="9824" y="1426"/>
                  </a:cubicBezTo>
                  <a:lnTo>
                    <a:pt x="87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101;p10"/>
            <p:cNvSpPr/>
            <p:nvPr/>
          </p:nvSpPr>
          <p:spPr>
            <a:xfrm>
              <a:off x="3775625" y="238125"/>
              <a:ext cx="431875" cy="1686525"/>
            </a:xfrm>
            <a:custGeom>
              <a:avLst/>
              <a:gdLst/>
              <a:ahLst/>
              <a:cxnLst/>
              <a:rect l="l" t="t" r="r" b="b"/>
              <a:pathLst>
                <a:path w="17275" h="67461" extrusionOk="0">
                  <a:moveTo>
                    <a:pt x="12228" y="0"/>
                  </a:moveTo>
                  <a:lnTo>
                    <a:pt x="12228" y="0"/>
                  </a:lnTo>
                  <a:cubicBezTo>
                    <a:pt x="12281" y="230"/>
                    <a:pt x="12332" y="460"/>
                    <a:pt x="12383" y="690"/>
                  </a:cubicBezTo>
                  <a:lnTo>
                    <a:pt x="12383" y="690"/>
                  </a:lnTo>
                  <a:cubicBezTo>
                    <a:pt x="12489" y="473"/>
                    <a:pt x="12596" y="256"/>
                    <a:pt x="12704" y="40"/>
                  </a:cubicBezTo>
                  <a:lnTo>
                    <a:pt x="12228" y="0"/>
                  </a:lnTo>
                  <a:close/>
                  <a:moveTo>
                    <a:pt x="12383" y="690"/>
                  </a:moveTo>
                  <a:cubicBezTo>
                    <a:pt x="2393" y="21128"/>
                    <a:pt x="1" y="44170"/>
                    <a:pt x="1216" y="66707"/>
                  </a:cubicBezTo>
                  <a:lnTo>
                    <a:pt x="7633" y="67460"/>
                  </a:lnTo>
                  <a:cubicBezTo>
                    <a:pt x="14181" y="45857"/>
                    <a:pt x="17275" y="22935"/>
                    <a:pt x="12383" y="690"/>
                  </a:cubicBezTo>
                  <a:close/>
                </a:path>
              </a:pathLst>
            </a:custGeom>
            <a:solidFill>
              <a:srgbClr val="FF73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>
              <a:off x="3622800" y="2254675"/>
              <a:ext cx="309000" cy="355250"/>
            </a:xfrm>
            <a:custGeom>
              <a:avLst/>
              <a:gdLst/>
              <a:ahLst/>
              <a:cxnLst/>
              <a:rect l="l" t="t" r="r" b="b"/>
              <a:pathLst>
                <a:path w="12360" h="14210" extrusionOk="0">
                  <a:moveTo>
                    <a:pt x="6778" y="0"/>
                  </a:moveTo>
                  <a:cubicBezTo>
                    <a:pt x="6699" y="0"/>
                    <a:pt x="6618" y="9"/>
                    <a:pt x="6537" y="29"/>
                  </a:cubicBezTo>
                  <a:cubicBezTo>
                    <a:pt x="6260" y="147"/>
                    <a:pt x="6061" y="306"/>
                    <a:pt x="5863" y="504"/>
                  </a:cubicBezTo>
                  <a:cubicBezTo>
                    <a:pt x="5507" y="900"/>
                    <a:pt x="5230" y="1415"/>
                    <a:pt x="5071" y="1930"/>
                  </a:cubicBezTo>
                  <a:cubicBezTo>
                    <a:pt x="4992" y="2287"/>
                    <a:pt x="4873" y="2683"/>
                    <a:pt x="4715" y="3000"/>
                  </a:cubicBezTo>
                  <a:cubicBezTo>
                    <a:pt x="4517" y="3396"/>
                    <a:pt x="4120" y="3594"/>
                    <a:pt x="3724" y="3594"/>
                  </a:cubicBezTo>
                  <a:cubicBezTo>
                    <a:pt x="2972" y="3515"/>
                    <a:pt x="2734" y="2603"/>
                    <a:pt x="2179" y="2168"/>
                  </a:cubicBezTo>
                  <a:cubicBezTo>
                    <a:pt x="1915" y="2019"/>
                    <a:pt x="1623" y="1946"/>
                    <a:pt x="1333" y="1946"/>
                  </a:cubicBezTo>
                  <a:cubicBezTo>
                    <a:pt x="926" y="1946"/>
                    <a:pt x="522" y="2089"/>
                    <a:pt x="199" y="2366"/>
                  </a:cubicBezTo>
                  <a:cubicBezTo>
                    <a:pt x="1" y="6010"/>
                    <a:pt x="1863" y="9694"/>
                    <a:pt x="3685" y="13101"/>
                  </a:cubicBezTo>
                  <a:lnTo>
                    <a:pt x="4319" y="14210"/>
                  </a:lnTo>
                  <a:cubicBezTo>
                    <a:pt x="4596" y="12705"/>
                    <a:pt x="5230" y="11239"/>
                    <a:pt x="6141" y="10011"/>
                  </a:cubicBezTo>
                  <a:cubicBezTo>
                    <a:pt x="7646" y="8070"/>
                    <a:pt x="9785" y="6644"/>
                    <a:pt x="11924" y="5218"/>
                  </a:cubicBezTo>
                  <a:cubicBezTo>
                    <a:pt x="12083" y="4980"/>
                    <a:pt x="12201" y="4703"/>
                    <a:pt x="12281" y="4386"/>
                  </a:cubicBezTo>
                  <a:cubicBezTo>
                    <a:pt x="12360" y="3871"/>
                    <a:pt x="12083" y="3396"/>
                    <a:pt x="11607" y="3198"/>
                  </a:cubicBezTo>
                  <a:cubicBezTo>
                    <a:pt x="11471" y="3139"/>
                    <a:pt x="11336" y="3114"/>
                    <a:pt x="11202" y="3114"/>
                  </a:cubicBezTo>
                  <a:cubicBezTo>
                    <a:pt x="10516" y="3114"/>
                    <a:pt x="9853" y="3777"/>
                    <a:pt x="9191" y="4109"/>
                  </a:cubicBezTo>
                  <a:cubicBezTo>
                    <a:pt x="9063" y="4194"/>
                    <a:pt x="8913" y="4233"/>
                    <a:pt x="8759" y="4233"/>
                  </a:cubicBezTo>
                  <a:cubicBezTo>
                    <a:pt x="8625" y="4233"/>
                    <a:pt x="8488" y="4203"/>
                    <a:pt x="8359" y="4148"/>
                  </a:cubicBezTo>
                  <a:cubicBezTo>
                    <a:pt x="8240" y="4029"/>
                    <a:pt x="8161" y="3871"/>
                    <a:pt x="8121" y="3713"/>
                  </a:cubicBezTo>
                  <a:cubicBezTo>
                    <a:pt x="7923" y="3000"/>
                    <a:pt x="8240" y="2207"/>
                    <a:pt x="8161" y="1455"/>
                  </a:cubicBezTo>
                  <a:cubicBezTo>
                    <a:pt x="8125" y="776"/>
                    <a:pt x="7509" y="0"/>
                    <a:pt x="6778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103;p10"/>
            <p:cNvSpPr/>
            <p:nvPr/>
          </p:nvSpPr>
          <p:spPr>
            <a:xfrm>
              <a:off x="3790175" y="1723575"/>
              <a:ext cx="233725" cy="305050"/>
            </a:xfrm>
            <a:custGeom>
              <a:avLst/>
              <a:gdLst/>
              <a:ahLst/>
              <a:cxnLst/>
              <a:rect l="l" t="t" r="r" b="b"/>
              <a:pathLst>
                <a:path w="9349" h="12202" extrusionOk="0">
                  <a:moveTo>
                    <a:pt x="0" y="1"/>
                  </a:moveTo>
                  <a:lnTo>
                    <a:pt x="0" y="1"/>
                  </a:lnTo>
                  <a:cubicBezTo>
                    <a:pt x="40" y="3922"/>
                    <a:pt x="198" y="7804"/>
                    <a:pt x="476" y="11726"/>
                  </a:cubicBezTo>
                  <a:cubicBezTo>
                    <a:pt x="2298" y="11964"/>
                    <a:pt x="4160" y="12122"/>
                    <a:pt x="6021" y="12201"/>
                  </a:cubicBezTo>
                  <a:cubicBezTo>
                    <a:pt x="7447" y="8676"/>
                    <a:pt x="8557" y="5032"/>
                    <a:pt x="9349" y="1348"/>
                  </a:cubicBezTo>
                  <a:cubicBezTo>
                    <a:pt x="6259" y="793"/>
                    <a:pt x="3130" y="318"/>
                    <a:pt x="0" y="1"/>
                  </a:cubicBezTo>
                  <a:close/>
                </a:path>
              </a:pathLst>
            </a:custGeom>
            <a:solidFill>
              <a:srgbClr val="FCA0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10"/>
            <p:cNvSpPr/>
            <p:nvPr/>
          </p:nvSpPr>
          <p:spPr>
            <a:xfrm>
              <a:off x="3958525" y="2079350"/>
              <a:ext cx="146575" cy="140300"/>
            </a:xfrm>
            <a:custGeom>
              <a:avLst/>
              <a:gdLst/>
              <a:ahLst/>
              <a:cxnLst/>
              <a:rect l="l" t="t" r="r" b="b"/>
              <a:pathLst>
                <a:path w="5863" h="5612" extrusionOk="0">
                  <a:moveTo>
                    <a:pt x="5031" y="2011"/>
                  </a:moveTo>
                  <a:lnTo>
                    <a:pt x="5110" y="2090"/>
                  </a:lnTo>
                  <a:lnTo>
                    <a:pt x="5205" y="2166"/>
                  </a:lnTo>
                  <a:lnTo>
                    <a:pt x="5205" y="2166"/>
                  </a:lnTo>
                  <a:lnTo>
                    <a:pt x="5248" y="2225"/>
                  </a:lnTo>
                  <a:lnTo>
                    <a:pt x="5248" y="2225"/>
                  </a:lnTo>
                  <a:cubicBezTo>
                    <a:pt x="5242" y="2220"/>
                    <a:pt x="5236" y="2215"/>
                    <a:pt x="5230" y="2210"/>
                  </a:cubicBezTo>
                  <a:lnTo>
                    <a:pt x="5230" y="2210"/>
                  </a:lnTo>
                  <a:lnTo>
                    <a:pt x="5256" y="2235"/>
                  </a:lnTo>
                  <a:lnTo>
                    <a:pt x="5258" y="2238"/>
                  </a:lnTo>
                  <a:lnTo>
                    <a:pt x="5258" y="2238"/>
                  </a:lnTo>
                  <a:cubicBezTo>
                    <a:pt x="5245" y="2226"/>
                    <a:pt x="5232" y="2213"/>
                    <a:pt x="5219" y="2201"/>
                  </a:cubicBezTo>
                  <a:lnTo>
                    <a:pt x="5219" y="2201"/>
                  </a:lnTo>
                  <a:cubicBezTo>
                    <a:pt x="5179" y="2168"/>
                    <a:pt x="5138" y="2136"/>
                    <a:pt x="5095" y="2106"/>
                  </a:cubicBezTo>
                  <a:lnTo>
                    <a:pt x="5095" y="2106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111" y="2098"/>
                    <a:pt x="5165" y="2148"/>
                    <a:pt x="5219" y="2201"/>
                  </a:cubicBezTo>
                  <a:lnTo>
                    <a:pt x="5219" y="2201"/>
                  </a:lnTo>
                  <a:cubicBezTo>
                    <a:pt x="5223" y="2204"/>
                    <a:pt x="5226" y="2207"/>
                    <a:pt x="5230" y="2210"/>
                  </a:cubicBezTo>
                  <a:lnTo>
                    <a:pt x="5230" y="2210"/>
                  </a:lnTo>
                  <a:lnTo>
                    <a:pt x="5110" y="2090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043" y="2038"/>
                    <a:pt x="5029" y="2026"/>
                    <a:pt x="5015" y="2014"/>
                  </a:cubicBezTo>
                  <a:lnTo>
                    <a:pt x="5015" y="2014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31" y="2011"/>
                  </a:lnTo>
                  <a:close/>
                  <a:moveTo>
                    <a:pt x="5048" y="2257"/>
                  </a:moveTo>
                  <a:lnTo>
                    <a:pt x="5071" y="2288"/>
                  </a:lnTo>
                  <a:cubicBezTo>
                    <a:pt x="5066" y="2283"/>
                    <a:pt x="5061" y="2277"/>
                    <a:pt x="5056" y="2271"/>
                  </a:cubicBezTo>
                  <a:lnTo>
                    <a:pt x="5056" y="2271"/>
                  </a:lnTo>
                  <a:cubicBezTo>
                    <a:pt x="5053" y="2267"/>
                    <a:pt x="5050" y="2262"/>
                    <a:pt x="5048" y="2257"/>
                  </a:cubicBezTo>
                  <a:close/>
                  <a:moveTo>
                    <a:pt x="5459" y="2662"/>
                  </a:moveTo>
                  <a:lnTo>
                    <a:pt x="5459" y="2662"/>
                  </a:lnTo>
                  <a:cubicBezTo>
                    <a:pt x="5459" y="2662"/>
                    <a:pt x="5459" y="2663"/>
                    <a:pt x="5460" y="2663"/>
                  </a:cubicBezTo>
                  <a:lnTo>
                    <a:pt x="5460" y="2663"/>
                  </a:lnTo>
                  <a:cubicBezTo>
                    <a:pt x="5458" y="2667"/>
                    <a:pt x="5457" y="2670"/>
                    <a:pt x="5456" y="2673"/>
                  </a:cubicBezTo>
                  <a:lnTo>
                    <a:pt x="5456" y="2673"/>
                  </a:lnTo>
                  <a:cubicBezTo>
                    <a:pt x="5456" y="2672"/>
                    <a:pt x="5455" y="2671"/>
                    <a:pt x="5455" y="2670"/>
                  </a:cubicBezTo>
                  <a:lnTo>
                    <a:pt x="5455" y="2670"/>
                  </a:lnTo>
                  <a:cubicBezTo>
                    <a:pt x="5457" y="2667"/>
                    <a:pt x="5458" y="2664"/>
                    <a:pt x="5459" y="2662"/>
                  </a:cubicBezTo>
                  <a:close/>
                  <a:moveTo>
                    <a:pt x="5469" y="2696"/>
                  </a:moveTo>
                  <a:lnTo>
                    <a:pt x="5469" y="2696"/>
                  </a:lnTo>
                  <a:cubicBezTo>
                    <a:pt x="5482" y="2745"/>
                    <a:pt x="5494" y="2794"/>
                    <a:pt x="5506" y="2843"/>
                  </a:cubicBezTo>
                  <a:lnTo>
                    <a:pt x="5506" y="3239"/>
                  </a:lnTo>
                  <a:cubicBezTo>
                    <a:pt x="5506" y="3068"/>
                    <a:pt x="5483" y="2897"/>
                    <a:pt x="5462" y="2727"/>
                  </a:cubicBezTo>
                  <a:lnTo>
                    <a:pt x="5462" y="2727"/>
                  </a:lnTo>
                  <a:cubicBezTo>
                    <a:pt x="5465" y="2717"/>
                    <a:pt x="5467" y="2707"/>
                    <a:pt x="5469" y="2696"/>
                  </a:cubicBezTo>
                  <a:close/>
                  <a:moveTo>
                    <a:pt x="2875" y="0"/>
                  </a:moveTo>
                  <a:cubicBezTo>
                    <a:pt x="2571" y="0"/>
                    <a:pt x="2268" y="49"/>
                    <a:pt x="1981" y="149"/>
                  </a:cubicBezTo>
                  <a:cubicBezTo>
                    <a:pt x="911" y="506"/>
                    <a:pt x="159" y="1417"/>
                    <a:pt x="40" y="2486"/>
                  </a:cubicBezTo>
                  <a:cubicBezTo>
                    <a:pt x="0" y="3001"/>
                    <a:pt x="80" y="3516"/>
                    <a:pt x="317" y="3991"/>
                  </a:cubicBezTo>
                  <a:cubicBezTo>
                    <a:pt x="436" y="4229"/>
                    <a:pt x="555" y="4467"/>
                    <a:pt x="753" y="4665"/>
                  </a:cubicBezTo>
                  <a:cubicBezTo>
                    <a:pt x="1228" y="5180"/>
                    <a:pt x="1862" y="5497"/>
                    <a:pt x="2575" y="5576"/>
                  </a:cubicBezTo>
                  <a:cubicBezTo>
                    <a:pt x="2713" y="5600"/>
                    <a:pt x="2851" y="5612"/>
                    <a:pt x="2988" y="5612"/>
                  </a:cubicBezTo>
                  <a:cubicBezTo>
                    <a:pt x="3531" y="5612"/>
                    <a:pt x="4054" y="5429"/>
                    <a:pt x="4477" y="5132"/>
                  </a:cubicBezTo>
                  <a:lnTo>
                    <a:pt x="4477" y="5132"/>
                  </a:lnTo>
                  <a:cubicBezTo>
                    <a:pt x="4708" y="5056"/>
                    <a:pt x="4934" y="4953"/>
                    <a:pt x="5150" y="4823"/>
                  </a:cubicBezTo>
                  <a:cubicBezTo>
                    <a:pt x="5586" y="4546"/>
                    <a:pt x="5863" y="3991"/>
                    <a:pt x="5863" y="3476"/>
                  </a:cubicBezTo>
                  <a:cubicBezTo>
                    <a:pt x="5837" y="3119"/>
                    <a:pt x="5713" y="2777"/>
                    <a:pt x="5500" y="2495"/>
                  </a:cubicBezTo>
                  <a:lnTo>
                    <a:pt x="5500" y="2495"/>
                  </a:lnTo>
                  <a:cubicBezTo>
                    <a:pt x="5570" y="1819"/>
                    <a:pt x="5296" y="1123"/>
                    <a:pt x="4714" y="664"/>
                  </a:cubicBezTo>
                  <a:cubicBezTo>
                    <a:pt x="4199" y="230"/>
                    <a:pt x="3535" y="0"/>
                    <a:pt x="287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10"/>
            <p:cNvSpPr/>
            <p:nvPr/>
          </p:nvSpPr>
          <p:spPr>
            <a:xfrm>
              <a:off x="3699050" y="1743575"/>
              <a:ext cx="193575" cy="207050"/>
            </a:xfrm>
            <a:custGeom>
              <a:avLst/>
              <a:gdLst/>
              <a:ahLst/>
              <a:cxnLst/>
              <a:rect l="l" t="t" r="r" b="b"/>
              <a:pathLst>
                <a:path w="7743" h="8282" extrusionOk="0">
                  <a:moveTo>
                    <a:pt x="2955" y="0"/>
                  </a:moveTo>
                  <a:cubicBezTo>
                    <a:pt x="2043" y="0"/>
                    <a:pt x="1139" y="392"/>
                    <a:pt x="674" y="1102"/>
                  </a:cubicBezTo>
                  <a:cubicBezTo>
                    <a:pt x="1" y="2013"/>
                    <a:pt x="437" y="3320"/>
                    <a:pt x="1546" y="3677"/>
                  </a:cubicBezTo>
                  <a:cubicBezTo>
                    <a:pt x="1591" y="3692"/>
                    <a:pt x="1636" y="3706"/>
                    <a:pt x="1682" y="3719"/>
                  </a:cubicBezTo>
                  <a:lnTo>
                    <a:pt x="1682" y="3719"/>
                  </a:lnTo>
                  <a:cubicBezTo>
                    <a:pt x="1768" y="4003"/>
                    <a:pt x="1875" y="4289"/>
                    <a:pt x="2061" y="4548"/>
                  </a:cubicBezTo>
                  <a:cubicBezTo>
                    <a:pt x="2067" y="4559"/>
                    <a:pt x="2073" y="4569"/>
                    <a:pt x="2079" y="4580"/>
                  </a:cubicBezTo>
                  <a:lnTo>
                    <a:pt x="2079" y="4580"/>
                  </a:lnTo>
                  <a:cubicBezTo>
                    <a:pt x="1763" y="4950"/>
                    <a:pt x="1594" y="5433"/>
                    <a:pt x="1663" y="5960"/>
                  </a:cubicBezTo>
                  <a:lnTo>
                    <a:pt x="1663" y="5960"/>
                  </a:lnTo>
                  <a:cubicBezTo>
                    <a:pt x="1250" y="6329"/>
                    <a:pt x="1261" y="7027"/>
                    <a:pt x="1783" y="7321"/>
                  </a:cubicBezTo>
                  <a:cubicBezTo>
                    <a:pt x="2192" y="7598"/>
                    <a:pt x="2613" y="7763"/>
                    <a:pt x="3026" y="7835"/>
                  </a:cubicBezTo>
                  <a:lnTo>
                    <a:pt x="3026" y="7835"/>
                  </a:lnTo>
                  <a:cubicBezTo>
                    <a:pt x="3535" y="8124"/>
                    <a:pt x="4132" y="8282"/>
                    <a:pt x="4725" y="8282"/>
                  </a:cubicBezTo>
                  <a:cubicBezTo>
                    <a:pt x="5554" y="8282"/>
                    <a:pt x="6374" y="7973"/>
                    <a:pt x="6933" y="7282"/>
                  </a:cubicBezTo>
                  <a:cubicBezTo>
                    <a:pt x="7742" y="6315"/>
                    <a:pt x="7620" y="5120"/>
                    <a:pt x="6930" y="4237"/>
                  </a:cubicBezTo>
                  <a:lnTo>
                    <a:pt x="6930" y="4237"/>
                  </a:lnTo>
                  <a:cubicBezTo>
                    <a:pt x="6751" y="3812"/>
                    <a:pt x="6475" y="3406"/>
                    <a:pt x="6141" y="3043"/>
                  </a:cubicBezTo>
                  <a:cubicBezTo>
                    <a:pt x="5388" y="2211"/>
                    <a:pt x="5665" y="1142"/>
                    <a:pt x="4556" y="468"/>
                  </a:cubicBezTo>
                  <a:cubicBezTo>
                    <a:pt x="4087" y="150"/>
                    <a:pt x="3519" y="0"/>
                    <a:pt x="295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10"/>
            <p:cNvSpPr/>
            <p:nvPr/>
          </p:nvSpPr>
          <p:spPr>
            <a:xfrm>
              <a:off x="3973375" y="1405800"/>
              <a:ext cx="170350" cy="313350"/>
            </a:xfrm>
            <a:custGeom>
              <a:avLst/>
              <a:gdLst/>
              <a:ahLst/>
              <a:cxnLst/>
              <a:rect l="l" t="t" r="r" b="b"/>
              <a:pathLst>
                <a:path w="6814" h="12534" extrusionOk="0">
                  <a:moveTo>
                    <a:pt x="5013" y="0"/>
                  </a:moveTo>
                  <a:cubicBezTo>
                    <a:pt x="4645" y="0"/>
                    <a:pt x="4283" y="89"/>
                    <a:pt x="4001" y="273"/>
                  </a:cubicBezTo>
                  <a:cubicBezTo>
                    <a:pt x="2575" y="1184"/>
                    <a:pt x="2179" y="2531"/>
                    <a:pt x="1466" y="3918"/>
                  </a:cubicBezTo>
                  <a:cubicBezTo>
                    <a:pt x="872" y="5146"/>
                    <a:pt x="1" y="6572"/>
                    <a:pt x="40" y="7998"/>
                  </a:cubicBezTo>
                  <a:cubicBezTo>
                    <a:pt x="56" y="8836"/>
                    <a:pt x="375" y="9396"/>
                    <a:pt x="863" y="9714"/>
                  </a:cubicBezTo>
                  <a:lnTo>
                    <a:pt x="863" y="9714"/>
                  </a:lnTo>
                  <a:cubicBezTo>
                    <a:pt x="749" y="10308"/>
                    <a:pt x="749" y="10899"/>
                    <a:pt x="1030" y="11444"/>
                  </a:cubicBezTo>
                  <a:cubicBezTo>
                    <a:pt x="1354" y="11983"/>
                    <a:pt x="1938" y="12327"/>
                    <a:pt x="2576" y="12327"/>
                  </a:cubicBezTo>
                  <a:cubicBezTo>
                    <a:pt x="2641" y="12327"/>
                    <a:pt x="2707" y="12323"/>
                    <a:pt x="2773" y="12316"/>
                  </a:cubicBezTo>
                  <a:cubicBezTo>
                    <a:pt x="3061" y="12316"/>
                    <a:pt x="3236" y="12313"/>
                    <a:pt x="3359" y="12313"/>
                  </a:cubicBezTo>
                  <a:cubicBezTo>
                    <a:pt x="3727" y="12313"/>
                    <a:pt x="3615" y="12335"/>
                    <a:pt x="4596" y="12514"/>
                  </a:cubicBezTo>
                  <a:cubicBezTo>
                    <a:pt x="4668" y="12527"/>
                    <a:pt x="4740" y="12533"/>
                    <a:pt x="4810" y="12533"/>
                  </a:cubicBezTo>
                  <a:cubicBezTo>
                    <a:pt x="5579" y="12533"/>
                    <a:pt x="6154" y="11771"/>
                    <a:pt x="5863" y="11008"/>
                  </a:cubicBezTo>
                  <a:lnTo>
                    <a:pt x="5903" y="11008"/>
                  </a:lnTo>
                  <a:cubicBezTo>
                    <a:pt x="5584" y="10180"/>
                    <a:pt x="5118" y="9819"/>
                    <a:pt x="4528" y="9643"/>
                  </a:cubicBezTo>
                  <a:lnTo>
                    <a:pt x="4528" y="9643"/>
                  </a:lnTo>
                  <a:cubicBezTo>
                    <a:pt x="4730" y="9245"/>
                    <a:pt x="4916" y="8827"/>
                    <a:pt x="4914" y="8827"/>
                  </a:cubicBezTo>
                  <a:lnTo>
                    <a:pt x="4914" y="8827"/>
                  </a:lnTo>
                  <a:cubicBezTo>
                    <a:pt x="4914" y="8827"/>
                    <a:pt x="4913" y="8828"/>
                    <a:pt x="4912" y="8830"/>
                  </a:cubicBezTo>
                  <a:cubicBezTo>
                    <a:pt x="5225" y="8101"/>
                    <a:pt x="4899" y="7342"/>
                    <a:pt x="4201" y="6899"/>
                  </a:cubicBezTo>
                  <a:lnTo>
                    <a:pt x="4201" y="6899"/>
                  </a:lnTo>
                  <a:cubicBezTo>
                    <a:pt x="4665" y="6048"/>
                    <a:pt x="5391" y="5128"/>
                    <a:pt x="5665" y="4631"/>
                  </a:cubicBezTo>
                  <a:cubicBezTo>
                    <a:pt x="6339" y="3442"/>
                    <a:pt x="6814" y="2650"/>
                    <a:pt x="6735" y="1264"/>
                  </a:cubicBezTo>
                  <a:cubicBezTo>
                    <a:pt x="6680" y="443"/>
                    <a:pt x="5832" y="0"/>
                    <a:pt x="5013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 2">
  <p:cSld name="SECTION_HEADER_1">
    <p:bg>
      <p:bgPr>
        <a:solidFill>
          <a:schemeClr val="accent1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4"/>
          <p:cNvSpPr txBox="1">
            <a:spLocks noGrp="1"/>
          </p:cNvSpPr>
          <p:nvPr>
            <p:ph type="title"/>
          </p:nvPr>
        </p:nvSpPr>
        <p:spPr>
          <a:xfrm>
            <a:off x="2513400" y="3347725"/>
            <a:ext cx="4117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35" name="Google Shape;135;p14"/>
          <p:cNvSpPr txBox="1">
            <a:spLocks noGrp="1"/>
          </p:cNvSpPr>
          <p:nvPr>
            <p:ph type="title" idx="2" hasCustomPrompt="1"/>
          </p:nvPr>
        </p:nvSpPr>
        <p:spPr>
          <a:xfrm>
            <a:off x="2775000" y="529008"/>
            <a:ext cx="3594000" cy="250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136" name="Google Shape;136;p14"/>
          <p:cNvSpPr/>
          <p:nvPr/>
        </p:nvSpPr>
        <p:spPr>
          <a:xfrm flipH="1">
            <a:off x="7046050" y="-50237"/>
            <a:ext cx="2383400" cy="1177100"/>
          </a:xfrm>
          <a:custGeom>
            <a:avLst/>
            <a:gdLst/>
            <a:ahLst/>
            <a:cxnLst/>
            <a:rect l="l" t="t" r="r" b="b"/>
            <a:pathLst>
              <a:path w="95336" h="47084" extrusionOk="0">
                <a:moveTo>
                  <a:pt x="3694" y="1"/>
                </a:moveTo>
                <a:cubicBezTo>
                  <a:pt x="2229" y="4459"/>
                  <a:pt x="1274" y="9108"/>
                  <a:pt x="828" y="13757"/>
                </a:cubicBezTo>
                <a:cubicBezTo>
                  <a:pt x="0" y="23564"/>
                  <a:pt x="2420" y="34199"/>
                  <a:pt x="9616" y="41013"/>
                </a:cubicBezTo>
                <a:cubicBezTo>
                  <a:pt x="13662" y="44878"/>
                  <a:pt x="19367" y="47083"/>
                  <a:pt x="24907" y="47083"/>
                </a:cubicBezTo>
                <a:cubicBezTo>
                  <a:pt x="29134" y="47083"/>
                  <a:pt x="33266" y="45799"/>
                  <a:pt x="36491" y="42987"/>
                </a:cubicBezTo>
                <a:cubicBezTo>
                  <a:pt x="41777" y="38339"/>
                  <a:pt x="44006" y="30442"/>
                  <a:pt x="50247" y="27130"/>
                </a:cubicBezTo>
                <a:cubicBezTo>
                  <a:pt x="52728" y="25824"/>
                  <a:pt x="55434" y="25450"/>
                  <a:pt x="58238" y="25450"/>
                </a:cubicBezTo>
                <a:cubicBezTo>
                  <a:pt x="61997" y="25450"/>
                  <a:pt x="65931" y="26122"/>
                  <a:pt x="69733" y="26122"/>
                </a:cubicBezTo>
                <a:cubicBezTo>
                  <a:pt x="70010" y="26122"/>
                  <a:pt x="70287" y="26119"/>
                  <a:pt x="70562" y="26111"/>
                </a:cubicBezTo>
                <a:cubicBezTo>
                  <a:pt x="81388" y="25729"/>
                  <a:pt x="91578" y="17641"/>
                  <a:pt x="94444" y="7197"/>
                </a:cubicBezTo>
                <a:cubicBezTo>
                  <a:pt x="95017" y="4841"/>
                  <a:pt x="95335" y="2421"/>
                  <a:pt x="9520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37;p14"/>
          <p:cNvSpPr/>
          <p:nvPr/>
        </p:nvSpPr>
        <p:spPr>
          <a:xfrm rot="-6299960">
            <a:off x="-756357" y="3860810"/>
            <a:ext cx="2198659" cy="1793521"/>
          </a:xfrm>
          <a:custGeom>
            <a:avLst/>
            <a:gdLst/>
            <a:ahLst/>
            <a:cxnLst/>
            <a:rect l="l" t="t" r="r" b="b"/>
            <a:pathLst>
              <a:path w="87949" h="71743" extrusionOk="0">
                <a:moveTo>
                  <a:pt x="78205" y="20063"/>
                </a:moveTo>
                <a:lnTo>
                  <a:pt x="78205" y="20063"/>
                </a:lnTo>
                <a:cubicBezTo>
                  <a:pt x="78189" y="20095"/>
                  <a:pt x="78173" y="20127"/>
                  <a:pt x="78141" y="20158"/>
                </a:cubicBezTo>
                <a:lnTo>
                  <a:pt x="78205" y="20063"/>
                </a:lnTo>
                <a:close/>
                <a:moveTo>
                  <a:pt x="77759" y="20540"/>
                </a:moveTo>
                <a:cubicBezTo>
                  <a:pt x="77823" y="20540"/>
                  <a:pt x="77823" y="20668"/>
                  <a:pt x="77759" y="20731"/>
                </a:cubicBezTo>
                <a:cubicBezTo>
                  <a:pt x="77759" y="20719"/>
                  <a:pt x="77752" y="20714"/>
                  <a:pt x="77740" y="20714"/>
                </a:cubicBezTo>
                <a:cubicBezTo>
                  <a:pt x="77688" y="20714"/>
                  <a:pt x="77544" y="20807"/>
                  <a:pt x="77440" y="20859"/>
                </a:cubicBezTo>
                <a:lnTo>
                  <a:pt x="77759" y="20540"/>
                </a:lnTo>
                <a:close/>
                <a:moveTo>
                  <a:pt x="50311" y="30794"/>
                </a:moveTo>
                <a:cubicBezTo>
                  <a:pt x="50311" y="30797"/>
                  <a:pt x="50312" y="30802"/>
                  <a:pt x="50315" y="30806"/>
                </a:cubicBezTo>
                <a:lnTo>
                  <a:pt x="50315" y="30806"/>
                </a:lnTo>
                <a:cubicBezTo>
                  <a:pt x="50335" y="30802"/>
                  <a:pt x="50355" y="30798"/>
                  <a:pt x="50375" y="30794"/>
                </a:cubicBezTo>
                <a:close/>
                <a:moveTo>
                  <a:pt x="37065" y="33850"/>
                </a:moveTo>
                <a:lnTo>
                  <a:pt x="37065" y="33850"/>
                </a:lnTo>
                <a:cubicBezTo>
                  <a:pt x="37001" y="33914"/>
                  <a:pt x="36938" y="33974"/>
                  <a:pt x="36873" y="34030"/>
                </a:cubicBezTo>
                <a:lnTo>
                  <a:pt x="36873" y="34030"/>
                </a:lnTo>
                <a:cubicBezTo>
                  <a:pt x="36960" y="33998"/>
                  <a:pt x="37013" y="33903"/>
                  <a:pt x="37065" y="33850"/>
                </a:cubicBezTo>
                <a:close/>
                <a:moveTo>
                  <a:pt x="31290" y="41252"/>
                </a:moveTo>
                <a:cubicBezTo>
                  <a:pt x="31284" y="41268"/>
                  <a:pt x="31277" y="41284"/>
                  <a:pt x="31270" y="41301"/>
                </a:cubicBezTo>
                <a:cubicBezTo>
                  <a:pt x="31279" y="41282"/>
                  <a:pt x="31286" y="41266"/>
                  <a:pt x="31290" y="41252"/>
                </a:cubicBezTo>
                <a:close/>
                <a:moveTo>
                  <a:pt x="30060" y="55248"/>
                </a:moveTo>
                <a:lnTo>
                  <a:pt x="30060" y="55248"/>
                </a:lnTo>
                <a:cubicBezTo>
                  <a:pt x="30053" y="55269"/>
                  <a:pt x="30048" y="55288"/>
                  <a:pt x="30045" y="55307"/>
                </a:cubicBezTo>
                <a:lnTo>
                  <a:pt x="30045" y="55307"/>
                </a:lnTo>
                <a:lnTo>
                  <a:pt x="30060" y="55248"/>
                </a:lnTo>
                <a:close/>
                <a:moveTo>
                  <a:pt x="29104" y="55184"/>
                </a:moveTo>
                <a:cubicBezTo>
                  <a:pt x="29104" y="55312"/>
                  <a:pt x="28977" y="55503"/>
                  <a:pt x="29104" y="55567"/>
                </a:cubicBezTo>
                <a:lnTo>
                  <a:pt x="29104" y="55376"/>
                </a:lnTo>
                <a:lnTo>
                  <a:pt x="29104" y="55184"/>
                </a:lnTo>
                <a:close/>
                <a:moveTo>
                  <a:pt x="28213" y="58241"/>
                </a:moveTo>
                <a:lnTo>
                  <a:pt x="28213" y="58241"/>
                </a:lnTo>
                <a:cubicBezTo>
                  <a:pt x="28133" y="58321"/>
                  <a:pt x="28153" y="58351"/>
                  <a:pt x="28179" y="58362"/>
                </a:cubicBezTo>
                <a:lnTo>
                  <a:pt x="28179" y="58362"/>
                </a:lnTo>
                <a:cubicBezTo>
                  <a:pt x="28191" y="58322"/>
                  <a:pt x="28202" y="58282"/>
                  <a:pt x="28213" y="58241"/>
                </a:cubicBezTo>
                <a:close/>
                <a:moveTo>
                  <a:pt x="29423" y="58496"/>
                </a:moveTo>
                <a:cubicBezTo>
                  <a:pt x="29420" y="58498"/>
                  <a:pt x="29418" y="58501"/>
                  <a:pt x="29416" y="58503"/>
                </a:cubicBezTo>
                <a:lnTo>
                  <a:pt x="29416" y="58503"/>
                </a:lnTo>
                <a:cubicBezTo>
                  <a:pt x="29383" y="58595"/>
                  <a:pt x="29359" y="58673"/>
                  <a:pt x="29359" y="58751"/>
                </a:cubicBezTo>
                <a:lnTo>
                  <a:pt x="29423" y="58496"/>
                </a:lnTo>
                <a:close/>
                <a:moveTo>
                  <a:pt x="14628" y="70247"/>
                </a:moveTo>
                <a:cubicBezTo>
                  <a:pt x="14612" y="70255"/>
                  <a:pt x="14597" y="70265"/>
                  <a:pt x="14584" y="70278"/>
                </a:cubicBezTo>
                <a:cubicBezTo>
                  <a:pt x="14603" y="70268"/>
                  <a:pt x="14617" y="70258"/>
                  <a:pt x="14628" y="70247"/>
                </a:cubicBezTo>
                <a:close/>
                <a:moveTo>
                  <a:pt x="175" y="70492"/>
                </a:moveTo>
                <a:cubicBezTo>
                  <a:pt x="166" y="70514"/>
                  <a:pt x="184" y="70532"/>
                  <a:pt x="255" y="70532"/>
                </a:cubicBezTo>
                <a:lnTo>
                  <a:pt x="175" y="70492"/>
                </a:lnTo>
                <a:close/>
                <a:moveTo>
                  <a:pt x="298" y="70348"/>
                </a:moveTo>
                <a:cubicBezTo>
                  <a:pt x="171" y="70348"/>
                  <a:pt x="64" y="70362"/>
                  <a:pt x="1" y="70405"/>
                </a:cubicBezTo>
                <a:lnTo>
                  <a:pt x="175" y="70492"/>
                </a:lnTo>
                <a:lnTo>
                  <a:pt x="175" y="70492"/>
                </a:lnTo>
                <a:cubicBezTo>
                  <a:pt x="190" y="70455"/>
                  <a:pt x="279" y="70405"/>
                  <a:pt x="319" y="70405"/>
                </a:cubicBezTo>
                <a:cubicBezTo>
                  <a:pt x="364" y="70396"/>
                  <a:pt x="404" y="70392"/>
                  <a:pt x="442" y="70392"/>
                </a:cubicBezTo>
                <a:cubicBezTo>
                  <a:pt x="632" y="70392"/>
                  <a:pt x="729" y="70495"/>
                  <a:pt x="757" y="70561"/>
                </a:cubicBezTo>
                <a:lnTo>
                  <a:pt x="757" y="70561"/>
                </a:lnTo>
                <a:cubicBezTo>
                  <a:pt x="763" y="70468"/>
                  <a:pt x="1032" y="70462"/>
                  <a:pt x="1147" y="70405"/>
                </a:cubicBezTo>
                <a:cubicBezTo>
                  <a:pt x="892" y="70405"/>
                  <a:pt x="553" y="70348"/>
                  <a:pt x="298" y="70348"/>
                </a:cubicBezTo>
                <a:close/>
                <a:moveTo>
                  <a:pt x="757" y="70561"/>
                </a:moveTo>
                <a:cubicBezTo>
                  <a:pt x="756" y="70572"/>
                  <a:pt x="759" y="70583"/>
                  <a:pt x="765" y="70596"/>
                </a:cubicBezTo>
                <a:cubicBezTo>
                  <a:pt x="765" y="70587"/>
                  <a:pt x="762" y="70575"/>
                  <a:pt x="757" y="70561"/>
                </a:cubicBezTo>
                <a:close/>
                <a:moveTo>
                  <a:pt x="1649" y="70836"/>
                </a:moveTo>
                <a:cubicBezTo>
                  <a:pt x="1639" y="70836"/>
                  <a:pt x="1629" y="70836"/>
                  <a:pt x="1619" y="70836"/>
                </a:cubicBezTo>
                <a:lnTo>
                  <a:pt x="1619" y="70836"/>
                </a:lnTo>
                <a:cubicBezTo>
                  <a:pt x="1644" y="70841"/>
                  <a:pt x="1666" y="70844"/>
                  <a:pt x="1685" y="70844"/>
                </a:cubicBezTo>
                <a:cubicBezTo>
                  <a:pt x="1705" y="70844"/>
                  <a:pt x="1723" y="70841"/>
                  <a:pt x="1741" y="70837"/>
                </a:cubicBezTo>
                <a:lnTo>
                  <a:pt x="1741" y="70837"/>
                </a:lnTo>
                <a:cubicBezTo>
                  <a:pt x="1711" y="70837"/>
                  <a:pt x="1680" y="70836"/>
                  <a:pt x="1649" y="70836"/>
                </a:cubicBezTo>
                <a:close/>
                <a:moveTo>
                  <a:pt x="510" y="70596"/>
                </a:moveTo>
                <a:cubicBezTo>
                  <a:pt x="581" y="70810"/>
                  <a:pt x="872" y="70844"/>
                  <a:pt x="1192" y="70844"/>
                </a:cubicBezTo>
                <a:cubicBezTo>
                  <a:pt x="1334" y="70844"/>
                  <a:pt x="1482" y="70837"/>
                  <a:pt x="1619" y="70836"/>
                </a:cubicBezTo>
                <a:lnTo>
                  <a:pt x="1619" y="70836"/>
                </a:lnTo>
                <a:cubicBezTo>
                  <a:pt x="1579" y="70828"/>
                  <a:pt x="1530" y="70813"/>
                  <a:pt x="1465" y="70787"/>
                </a:cubicBezTo>
                <a:cubicBezTo>
                  <a:pt x="1529" y="70660"/>
                  <a:pt x="1657" y="70596"/>
                  <a:pt x="1784" y="70596"/>
                </a:cubicBezTo>
                <a:close/>
                <a:moveTo>
                  <a:pt x="2867" y="71488"/>
                </a:moveTo>
                <a:cubicBezTo>
                  <a:pt x="2875" y="71490"/>
                  <a:pt x="2884" y="71493"/>
                  <a:pt x="2891" y="71495"/>
                </a:cubicBezTo>
                <a:lnTo>
                  <a:pt x="2891" y="71495"/>
                </a:lnTo>
                <a:cubicBezTo>
                  <a:pt x="2883" y="71492"/>
                  <a:pt x="2875" y="71490"/>
                  <a:pt x="2867" y="71488"/>
                </a:cubicBezTo>
                <a:close/>
                <a:moveTo>
                  <a:pt x="87101" y="0"/>
                </a:moveTo>
                <a:cubicBezTo>
                  <a:pt x="86952" y="0"/>
                  <a:pt x="86813" y="98"/>
                  <a:pt x="86675" y="480"/>
                </a:cubicBezTo>
                <a:lnTo>
                  <a:pt x="86802" y="1053"/>
                </a:lnTo>
                <a:lnTo>
                  <a:pt x="86675" y="1181"/>
                </a:lnTo>
                <a:lnTo>
                  <a:pt x="86675" y="735"/>
                </a:lnTo>
                <a:cubicBezTo>
                  <a:pt x="86484" y="990"/>
                  <a:pt x="86611" y="1181"/>
                  <a:pt x="86675" y="1372"/>
                </a:cubicBezTo>
                <a:cubicBezTo>
                  <a:pt x="86547" y="1372"/>
                  <a:pt x="86547" y="1435"/>
                  <a:pt x="86484" y="1563"/>
                </a:cubicBezTo>
                <a:lnTo>
                  <a:pt x="86675" y="2072"/>
                </a:lnTo>
                <a:cubicBezTo>
                  <a:pt x="86669" y="2078"/>
                  <a:pt x="86662" y="2081"/>
                  <a:pt x="86655" y="2081"/>
                </a:cubicBezTo>
                <a:cubicBezTo>
                  <a:pt x="86616" y="2081"/>
                  <a:pt x="86564" y="2008"/>
                  <a:pt x="86516" y="2008"/>
                </a:cubicBezTo>
                <a:cubicBezTo>
                  <a:pt x="86479" y="2008"/>
                  <a:pt x="86445" y="2050"/>
                  <a:pt x="86420" y="2200"/>
                </a:cubicBezTo>
                <a:cubicBezTo>
                  <a:pt x="86434" y="2256"/>
                  <a:pt x="86455" y="2275"/>
                  <a:pt x="86478" y="2275"/>
                </a:cubicBezTo>
                <a:cubicBezTo>
                  <a:pt x="86526" y="2275"/>
                  <a:pt x="86588" y="2200"/>
                  <a:pt x="86642" y="2200"/>
                </a:cubicBezTo>
                <a:cubicBezTo>
                  <a:pt x="86682" y="2200"/>
                  <a:pt x="86717" y="2242"/>
                  <a:pt x="86738" y="2391"/>
                </a:cubicBezTo>
                <a:cubicBezTo>
                  <a:pt x="86547" y="2645"/>
                  <a:pt x="86484" y="2518"/>
                  <a:pt x="86547" y="2836"/>
                </a:cubicBezTo>
                <a:cubicBezTo>
                  <a:pt x="86420" y="2836"/>
                  <a:pt x="86420" y="2773"/>
                  <a:pt x="86420" y="2709"/>
                </a:cubicBezTo>
                <a:lnTo>
                  <a:pt x="86420" y="2709"/>
                </a:lnTo>
                <a:cubicBezTo>
                  <a:pt x="86420" y="2964"/>
                  <a:pt x="86356" y="3346"/>
                  <a:pt x="86484" y="3537"/>
                </a:cubicBezTo>
                <a:cubicBezTo>
                  <a:pt x="86252" y="3769"/>
                  <a:pt x="86337" y="4318"/>
                  <a:pt x="86161" y="4318"/>
                </a:cubicBezTo>
                <a:cubicBezTo>
                  <a:pt x="86144" y="4318"/>
                  <a:pt x="86124" y="4312"/>
                  <a:pt x="86101" y="4301"/>
                </a:cubicBezTo>
                <a:lnTo>
                  <a:pt x="86101" y="4301"/>
                </a:lnTo>
                <a:cubicBezTo>
                  <a:pt x="86165" y="4556"/>
                  <a:pt x="86165" y="4811"/>
                  <a:pt x="86165" y="5065"/>
                </a:cubicBezTo>
                <a:cubicBezTo>
                  <a:pt x="86126" y="4986"/>
                  <a:pt x="86092" y="4953"/>
                  <a:pt x="86063" y="4953"/>
                </a:cubicBezTo>
                <a:cubicBezTo>
                  <a:pt x="85915" y="4953"/>
                  <a:pt x="85868" y="5784"/>
                  <a:pt x="85650" y="5784"/>
                </a:cubicBezTo>
                <a:cubicBezTo>
                  <a:pt x="85632" y="5784"/>
                  <a:pt x="85613" y="5778"/>
                  <a:pt x="85592" y="5766"/>
                </a:cubicBezTo>
                <a:lnTo>
                  <a:pt x="85592" y="5766"/>
                </a:lnTo>
                <a:cubicBezTo>
                  <a:pt x="85847" y="6148"/>
                  <a:pt x="85465" y="6912"/>
                  <a:pt x="85401" y="7485"/>
                </a:cubicBezTo>
                <a:lnTo>
                  <a:pt x="85401" y="7358"/>
                </a:lnTo>
                <a:cubicBezTo>
                  <a:pt x="85337" y="7549"/>
                  <a:pt x="85210" y="7740"/>
                  <a:pt x="85083" y="7867"/>
                </a:cubicBezTo>
                <a:cubicBezTo>
                  <a:pt x="85274" y="7995"/>
                  <a:pt x="85146" y="8504"/>
                  <a:pt x="85210" y="8823"/>
                </a:cubicBezTo>
                <a:cubicBezTo>
                  <a:pt x="85146" y="8886"/>
                  <a:pt x="85100" y="8912"/>
                  <a:pt x="85066" y="8912"/>
                </a:cubicBezTo>
                <a:cubicBezTo>
                  <a:pt x="84927" y="8912"/>
                  <a:pt x="84968" y="8504"/>
                  <a:pt x="84764" y="8504"/>
                </a:cubicBezTo>
                <a:cubicBezTo>
                  <a:pt x="84947" y="8565"/>
                  <a:pt x="84780" y="9209"/>
                  <a:pt x="84932" y="9209"/>
                </a:cubicBezTo>
                <a:cubicBezTo>
                  <a:pt x="84939" y="9209"/>
                  <a:pt x="84947" y="9207"/>
                  <a:pt x="84955" y="9205"/>
                </a:cubicBezTo>
                <a:lnTo>
                  <a:pt x="84955" y="9205"/>
                </a:lnTo>
                <a:cubicBezTo>
                  <a:pt x="84700" y="9396"/>
                  <a:pt x="84764" y="9396"/>
                  <a:pt x="84509" y="9459"/>
                </a:cubicBezTo>
                <a:cubicBezTo>
                  <a:pt x="84764" y="9651"/>
                  <a:pt x="84446" y="9778"/>
                  <a:pt x="84509" y="10033"/>
                </a:cubicBezTo>
                <a:cubicBezTo>
                  <a:pt x="84255" y="10415"/>
                  <a:pt x="84255" y="10033"/>
                  <a:pt x="84127" y="10542"/>
                </a:cubicBezTo>
                <a:cubicBezTo>
                  <a:pt x="84094" y="10576"/>
                  <a:pt x="84068" y="10590"/>
                  <a:pt x="84048" y="10590"/>
                </a:cubicBezTo>
                <a:cubicBezTo>
                  <a:pt x="83957" y="10590"/>
                  <a:pt x="84000" y="10288"/>
                  <a:pt x="84000" y="10287"/>
                </a:cubicBezTo>
                <a:lnTo>
                  <a:pt x="84000" y="10287"/>
                </a:lnTo>
                <a:cubicBezTo>
                  <a:pt x="83809" y="10733"/>
                  <a:pt x="84127" y="10606"/>
                  <a:pt x="84191" y="10733"/>
                </a:cubicBezTo>
                <a:cubicBezTo>
                  <a:pt x="84102" y="11001"/>
                  <a:pt x="84040" y="11060"/>
                  <a:pt x="83980" y="11060"/>
                </a:cubicBezTo>
                <a:cubicBezTo>
                  <a:pt x="83933" y="11060"/>
                  <a:pt x="83887" y="11024"/>
                  <a:pt x="83830" y="11024"/>
                </a:cubicBezTo>
                <a:cubicBezTo>
                  <a:pt x="83804" y="11024"/>
                  <a:pt x="83776" y="11031"/>
                  <a:pt x="83745" y="11052"/>
                </a:cubicBezTo>
                <a:cubicBezTo>
                  <a:pt x="83682" y="11434"/>
                  <a:pt x="83745" y="11752"/>
                  <a:pt x="83554" y="12007"/>
                </a:cubicBezTo>
                <a:cubicBezTo>
                  <a:pt x="83554" y="12007"/>
                  <a:pt x="83526" y="12035"/>
                  <a:pt x="83507" y="12035"/>
                </a:cubicBezTo>
                <a:cubicBezTo>
                  <a:pt x="83498" y="12035"/>
                  <a:pt x="83490" y="12028"/>
                  <a:pt x="83490" y="12007"/>
                </a:cubicBezTo>
                <a:cubicBezTo>
                  <a:pt x="83490" y="12389"/>
                  <a:pt x="82981" y="13026"/>
                  <a:pt x="82981" y="13535"/>
                </a:cubicBezTo>
                <a:lnTo>
                  <a:pt x="82854" y="13535"/>
                </a:lnTo>
                <a:cubicBezTo>
                  <a:pt x="82981" y="13535"/>
                  <a:pt x="83108" y="13535"/>
                  <a:pt x="83172" y="13599"/>
                </a:cubicBezTo>
                <a:cubicBezTo>
                  <a:pt x="83045" y="13790"/>
                  <a:pt x="83108" y="14045"/>
                  <a:pt x="82917" y="14045"/>
                </a:cubicBezTo>
                <a:cubicBezTo>
                  <a:pt x="82981" y="13917"/>
                  <a:pt x="82917" y="13917"/>
                  <a:pt x="82917" y="13790"/>
                </a:cubicBezTo>
                <a:lnTo>
                  <a:pt x="82854" y="14045"/>
                </a:lnTo>
                <a:cubicBezTo>
                  <a:pt x="82829" y="14050"/>
                  <a:pt x="82809" y="14052"/>
                  <a:pt x="82793" y="14052"/>
                </a:cubicBezTo>
                <a:cubicBezTo>
                  <a:pt x="82600" y="14052"/>
                  <a:pt x="82966" y="13721"/>
                  <a:pt x="82790" y="13663"/>
                </a:cubicBezTo>
                <a:lnTo>
                  <a:pt x="82790" y="13663"/>
                </a:lnTo>
                <a:cubicBezTo>
                  <a:pt x="82663" y="14108"/>
                  <a:pt x="82535" y="14490"/>
                  <a:pt x="82280" y="14936"/>
                </a:cubicBezTo>
                <a:cubicBezTo>
                  <a:pt x="82124" y="14884"/>
                  <a:pt x="82478" y="14408"/>
                  <a:pt x="82405" y="14408"/>
                </a:cubicBezTo>
                <a:cubicBezTo>
                  <a:pt x="82389" y="14408"/>
                  <a:pt x="82351" y="14432"/>
                  <a:pt x="82280" y="14490"/>
                </a:cubicBezTo>
                <a:lnTo>
                  <a:pt x="82663" y="14045"/>
                </a:lnTo>
                <a:lnTo>
                  <a:pt x="82663" y="14045"/>
                </a:lnTo>
                <a:cubicBezTo>
                  <a:pt x="82570" y="14079"/>
                  <a:pt x="82516" y="14093"/>
                  <a:pt x="82485" y="14093"/>
                </a:cubicBezTo>
                <a:cubicBezTo>
                  <a:pt x="82370" y="14093"/>
                  <a:pt x="82608" y="13894"/>
                  <a:pt x="82467" y="13894"/>
                </a:cubicBezTo>
                <a:cubicBezTo>
                  <a:pt x="82441" y="13894"/>
                  <a:pt x="82401" y="13901"/>
                  <a:pt x="82344" y="13917"/>
                </a:cubicBezTo>
                <a:cubicBezTo>
                  <a:pt x="81898" y="14490"/>
                  <a:pt x="82026" y="14682"/>
                  <a:pt x="81580" y="15255"/>
                </a:cubicBezTo>
                <a:cubicBezTo>
                  <a:pt x="81580" y="15350"/>
                  <a:pt x="81628" y="15350"/>
                  <a:pt x="81675" y="15350"/>
                </a:cubicBezTo>
                <a:cubicBezTo>
                  <a:pt x="81723" y="15350"/>
                  <a:pt x="81771" y="15350"/>
                  <a:pt x="81771" y="15446"/>
                </a:cubicBezTo>
                <a:cubicBezTo>
                  <a:pt x="81389" y="16401"/>
                  <a:pt x="80879" y="15828"/>
                  <a:pt x="80688" y="16592"/>
                </a:cubicBezTo>
                <a:cubicBezTo>
                  <a:pt x="80688" y="16847"/>
                  <a:pt x="80879" y="17038"/>
                  <a:pt x="80434" y="17356"/>
                </a:cubicBezTo>
                <a:lnTo>
                  <a:pt x="80370" y="17102"/>
                </a:lnTo>
                <a:cubicBezTo>
                  <a:pt x="79924" y="17611"/>
                  <a:pt x="80370" y="17611"/>
                  <a:pt x="79797" y="18057"/>
                </a:cubicBezTo>
                <a:cubicBezTo>
                  <a:pt x="79797" y="17941"/>
                  <a:pt x="80061" y="17666"/>
                  <a:pt x="80012" y="17666"/>
                </a:cubicBezTo>
                <a:cubicBezTo>
                  <a:pt x="80007" y="17666"/>
                  <a:pt x="79999" y="17669"/>
                  <a:pt x="79988" y="17675"/>
                </a:cubicBezTo>
                <a:cubicBezTo>
                  <a:pt x="79606" y="17929"/>
                  <a:pt x="79924" y="17993"/>
                  <a:pt x="79669" y="18312"/>
                </a:cubicBezTo>
                <a:lnTo>
                  <a:pt x="79478" y="18248"/>
                </a:lnTo>
                <a:cubicBezTo>
                  <a:pt x="79096" y="18821"/>
                  <a:pt x="78587" y="19522"/>
                  <a:pt x="78077" y="20158"/>
                </a:cubicBezTo>
                <a:cubicBezTo>
                  <a:pt x="78077" y="20068"/>
                  <a:pt x="78077" y="19978"/>
                  <a:pt x="78032" y="19978"/>
                </a:cubicBezTo>
                <a:cubicBezTo>
                  <a:pt x="78014" y="19978"/>
                  <a:pt x="77987" y="19994"/>
                  <a:pt x="77950" y="20031"/>
                </a:cubicBezTo>
                <a:cubicBezTo>
                  <a:pt x="77632" y="20413"/>
                  <a:pt x="77249" y="20795"/>
                  <a:pt x="76867" y="21114"/>
                </a:cubicBezTo>
                <a:cubicBezTo>
                  <a:pt x="76485" y="21496"/>
                  <a:pt x="76039" y="21814"/>
                  <a:pt x="75594" y="22069"/>
                </a:cubicBezTo>
                <a:lnTo>
                  <a:pt x="75466" y="22451"/>
                </a:lnTo>
                <a:cubicBezTo>
                  <a:pt x="75403" y="22483"/>
                  <a:pt x="75355" y="22499"/>
                  <a:pt x="75331" y="22499"/>
                </a:cubicBezTo>
                <a:cubicBezTo>
                  <a:pt x="75307" y="22499"/>
                  <a:pt x="75307" y="22483"/>
                  <a:pt x="75339" y="22451"/>
                </a:cubicBezTo>
                <a:lnTo>
                  <a:pt x="75339" y="22451"/>
                </a:lnTo>
                <a:cubicBezTo>
                  <a:pt x="74957" y="22642"/>
                  <a:pt x="75339" y="22515"/>
                  <a:pt x="75275" y="22706"/>
                </a:cubicBezTo>
                <a:cubicBezTo>
                  <a:pt x="75218" y="22792"/>
                  <a:pt x="75147" y="22826"/>
                  <a:pt x="75099" y="22826"/>
                </a:cubicBezTo>
                <a:cubicBezTo>
                  <a:pt x="75040" y="22826"/>
                  <a:pt x="75014" y="22776"/>
                  <a:pt x="75084" y="22706"/>
                </a:cubicBezTo>
                <a:lnTo>
                  <a:pt x="75084" y="22706"/>
                </a:lnTo>
                <a:cubicBezTo>
                  <a:pt x="74766" y="23024"/>
                  <a:pt x="74511" y="23343"/>
                  <a:pt x="74193" y="23661"/>
                </a:cubicBezTo>
                <a:cubicBezTo>
                  <a:pt x="73874" y="23979"/>
                  <a:pt x="73492" y="24234"/>
                  <a:pt x="73046" y="24425"/>
                </a:cubicBezTo>
                <a:lnTo>
                  <a:pt x="73174" y="24298"/>
                </a:lnTo>
                <a:lnTo>
                  <a:pt x="73174" y="24298"/>
                </a:lnTo>
                <a:cubicBezTo>
                  <a:pt x="72664" y="24553"/>
                  <a:pt x="72855" y="24998"/>
                  <a:pt x="72346" y="25062"/>
                </a:cubicBezTo>
                <a:lnTo>
                  <a:pt x="72409" y="24998"/>
                </a:lnTo>
                <a:lnTo>
                  <a:pt x="72409" y="24998"/>
                </a:lnTo>
                <a:cubicBezTo>
                  <a:pt x="71900" y="25317"/>
                  <a:pt x="71390" y="25635"/>
                  <a:pt x="70817" y="25954"/>
                </a:cubicBezTo>
                <a:cubicBezTo>
                  <a:pt x="70372" y="26272"/>
                  <a:pt x="69862" y="26463"/>
                  <a:pt x="69353" y="26654"/>
                </a:cubicBezTo>
                <a:cubicBezTo>
                  <a:pt x="69353" y="26973"/>
                  <a:pt x="68206" y="27100"/>
                  <a:pt x="68334" y="27418"/>
                </a:cubicBezTo>
                <a:cubicBezTo>
                  <a:pt x="67824" y="27482"/>
                  <a:pt x="67315" y="27546"/>
                  <a:pt x="66869" y="27737"/>
                </a:cubicBezTo>
                <a:cubicBezTo>
                  <a:pt x="66614" y="27800"/>
                  <a:pt x="66614" y="28119"/>
                  <a:pt x="66296" y="28246"/>
                </a:cubicBezTo>
                <a:lnTo>
                  <a:pt x="66232" y="28055"/>
                </a:lnTo>
                <a:lnTo>
                  <a:pt x="65914" y="28374"/>
                </a:lnTo>
                <a:lnTo>
                  <a:pt x="65595" y="28246"/>
                </a:lnTo>
                <a:lnTo>
                  <a:pt x="65341" y="28437"/>
                </a:lnTo>
                <a:lnTo>
                  <a:pt x="65595" y="28437"/>
                </a:lnTo>
                <a:cubicBezTo>
                  <a:pt x="65383" y="28607"/>
                  <a:pt x="65114" y="28692"/>
                  <a:pt x="64845" y="28692"/>
                </a:cubicBezTo>
                <a:cubicBezTo>
                  <a:pt x="64711" y="28692"/>
                  <a:pt x="64576" y="28671"/>
                  <a:pt x="64449" y="28628"/>
                </a:cubicBezTo>
                <a:lnTo>
                  <a:pt x="63430" y="29138"/>
                </a:lnTo>
                <a:cubicBezTo>
                  <a:pt x="63430" y="29074"/>
                  <a:pt x="63621" y="29010"/>
                  <a:pt x="63748" y="28883"/>
                </a:cubicBezTo>
                <a:lnTo>
                  <a:pt x="63748" y="28883"/>
                </a:lnTo>
                <a:cubicBezTo>
                  <a:pt x="63594" y="28999"/>
                  <a:pt x="63516" y="29033"/>
                  <a:pt x="63469" y="29033"/>
                </a:cubicBezTo>
                <a:cubicBezTo>
                  <a:pt x="63403" y="29033"/>
                  <a:pt x="63401" y="28963"/>
                  <a:pt x="63335" y="28963"/>
                </a:cubicBezTo>
                <a:cubicBezTo>
                  <a:pt x="63294" y="28963"/>
                  <a:pt x="63230" y="28990"/>
                  <a:pt x="63112" y="29074"/>
                </a:cubicBezTo>
                <a:cubicBezTo>
                  <a:pt x="63175" y="29074"/>
                  <a:pt x="63112" y="29201"/>
                  <a:pt x="63112" y="29201"/>
                </a:cubicBezTo>
                <a:cubicBezTo>
                  <a:pt x="62666" y="29265"/>
                  <a:pt x="62220" y="29329"/>
                  <a:pt x="61774" y="29520"/>
                </a:cubicBezTo>
                <a:lnTo>
                  <a:pt x="61838" y="29329"/>
                </a:lnTo>
                <a:lnTo>
                  <a:pt x="61838" y="29329"/>
                </a:lnTo>
                <a:cubicBezTo>
                  <a:pt x="61074" y="29520"/>
                  <a:pt x="60182" y="29838"/>
                  <a:pt x="59291" y="29966"/>
                </a:cubicBezTo>
                <a:cubicBezTo>
                  <a:pt x="59609" y="29966"/>
                  <a:pt x="59609" y="30157"/>
                  <a:pt x="59291" y="30220"/>
                </a:cubicBezTo>
                <a:lnTo>
                  <a:pt x="59163" y="30093"/>
                </a:lnTo>
                <a:lnTo>
                  <a:pt x="59163" y="30093"/>
                </a:lnTo>
                <a:cubicBezTo>
                  <a:pt x="58972" y="30220"/>
                  <a:pt x="59418" y="30093"/>
                  <a:pt x="59099" y="30284"/>
                </a:cubicBezTo>
                <a:cubicBezTo>
                  <a:pt x="58781" y="30284"/>
                  <a:pt x="58845" y="30093"/>
                  <a:pt x="59036" y="30029"/>
                </a:cubicBezTo>
                <a:lnTo>
                  <a:pt x="59036" y="30029"/>
                </a:lnTo>
                <a:lnTo>
                  <a:pt x="58654" y="30157"/>
                </a:lnTo>
                <a:cubicBezTo>
                  <a:pt x="58654" y="30093"/>
                  <a:pt x="58717" y="30029"/>
                  <a:pt x="58717" y="29966"/>
                </a:cubicBezTo>
                <a:lnTo>
                  <a:pt x="58717" y="29966"/>
                </a:lnTo>
                <a:cubicBezTo>
                  <a:pt x="58661" y="30003"/>
                  <a:pt x="58570" y="30013"/>
                  <a:pt x="58466" y="30013"/>
                </a:cubicBezTo>
                <a:cubicBezTo>
                  <a:pt x="58356" y="30013"/>
                  <a:pt x="58230" y="30002"/>
                  <a:pt x="58112" y="30002"/>
                </a:cubicBezTo>
                <a:cubicBezTo>
                  <a:pt x="57968" y="30002"/>
                  <a:pt x="57836" y="30019"/>
                  <a:pt x="57762" y="30093"/>
                </a:cubicBezTo>
                <a:lnTo>
                  <a:pt x="57762" y="30029"/>
                </a:lnTo>
                <a:cubicBezTo>
                  <a:pt x="56807" y="30157"/>
                  <a:pt x="56425" y="30284"/>
                  <a:pt x="55661" y="30348"/>
                </a:cubicBezTo>
                <a:cubicBezTo>
                  <a:pt x="55661" y="30475"/>
                  <a:pt x="55406" y="30475"/>
                  <a:pt x="55151" y="30602"/>
                </a:cubicBezTo>
                <a:cubicBezTo>
                  <a:pt x="54693" y="30602"/>
                  <a:pt x="54234" y="30521"/>
                  <a:pt x="53710" y="30521"/>
                </a:cubicBezTo>
                <a:cubicBezTo>
                  <a:pt x="53579" y="30521"/>
                  <a:pt x="53444" y="30526"/>
                  <a:pt x="53304" y="30539"/>
                </a:cubicBezTo>
                <a:cubicBezTo>
                  <a:pt x="52858" y="30666"/>
                  <a:pt x="53177" y="30730"/>
                  <a:pt x="52986" y="30794"/>
                </a:cubicBezTo>
                <a:cubicBezTo>
                  <a:pt x="52922" y="30666"/>
                  <a:pt x="52222" y="30666"/>
                  <a:pt x="52604" y="30539"/>
                </a:cubicBezTo>
                <a:lnTo>
                  <a:pt x="52604" y="30539"/>
                </a:lnTo>
                <a:cubicBezTo>
                  <a:pt x="51903" y="30602"/>
                  <a:pt x="51203" y="30666"/>
                  <a:pt x="50566" y="30794"/>
                </a:cubicBezTo>
                <a:cubicBezTo>
                  <a:pt x="50630" y="30857"/>
                  <a:pt x="50757" y="30857"/>
                  <a:pt x="50693" y="30921"/>
                </a:cubicBezTo>
                <a:cubicBezTo>
                  <a:pt x="50681" y="30933"/>
                  <a:pt x="50660" y="30938"/>
                  <a:pt x="50633" y="30938"/>
                </a:cubicBezTo>
                <a:cubicBezTo>
                  <a:pt x="50528" y="30938"/>
                  <a:pt x="50342" y="30859"/>
                  <a:pt x="50315" y="30806"/>
                </a:cubicBezTo>
                <a:lnTo>
                  <a:pt x="50315" y="30806"/>
                </a:lnTo>
                <a:cubicBezTo>
                  <a:pt x="50131" y="30842"/>
                  <a:pt x="49938" y="30856"/>
                  <a:pt x="49739" y="30856"/>
                </a:cubicBezTo>
                <a:cubicBezTo>
                  <a:pt x="49012" y="30856"/>
                  <a:pt x="48212" y="30668"/>
                  <a:pt x="47528" y="30668"/>
                </a:cubicBezTo>
                <a:cubicBezTo>
                  <a:pt x="47242" y="30668"/>
                  <a:pt x="46977" y="30701"/>
                  <a:pt x="46745" y="30794"/>
                </a:cubicBezTo>
                <a:lnTo>
                  <a:pt x="46808" y="30794"/>
                </a:lnTo>
                <a:lnTo>
                  <a:pt x="45853" y="30985"/>
                </a:lnTo>
                <a:cubicBezTo>
                  <a:pt x="45407" y="30985"/>
                  <a:pt x="46108" y="30857"/>
                  <a:pt x="45790" y="30794"/>
                </a:cubicBezTo>
                <a:lnTo>
                  <a:pt x="45790" y="30794"/>
                </a:lnTo>
                <a:cubicBezTo>
                  <a:pt x="44771" y="31112"/>
                  <a:pt x="44134" y="30857"/>
                  <a:pt x="43306" y="31176"/>
                </a:cubicBezTo>
                <a:cubicBezTo>
                  <a:pt x="43153" y="31099"/>
                  <a:pt x="42967" y="31069"/>
                  <a:pt x="42760" y="31069"/>
                </a:cubicBezTo>
                <a:cubicBezTo>
                  <a:pt x="41930" y="31069"/>
                  <a:pt x="40759" y="31558"/>
                  <a:pt x="39994" y="31558"/>
                </a:cubicBezTo>
                <a:lnTo>
                  <a:pt x="40058" y="31621"/>
                </a:lnTo>
                <a:cubicBezTo>
                  <a:pt x="39994" y="31664"/>
                  <a:pt x="39945" y="31678"/>
                  <a:pt x="39900" y="31678"/>
                </a:cubicBezTo>
                <a:cubicBezTo>
                  <a:pt x="39810" y="31678"/>
                  <a:pt x="39740" y="31621"/>
                  <a:pt x="39612" y="31621"/>
                </a:cubicBezTo>
                <a:cubicBezTo>
                  <a:pt x="39676" y="31685"/>
                  <a:pt x="39867" y="31621"/>
                  <a:pt x="39740" y="31749"/>
                </a:cubicBezTo>
                <a:cubicBezTo>
                  <a:pt x="37702" y="32322"/>
                  <a:pt x="35791" y="33086"/>
                  <a:pt x="33944" y="34169"/>
                </a:cubicBezTo>
                <a:cubicBezTo>
                  <a:pt x="33371" y="34678"/>
                  <a:pt x="33944" y="34869"/>
                  <a:pt x="33116" y="35379"/>
                </a:cubicBezTo>
                <a:lnTo>
                  <a:pt x="33116" y="34997"/>
                </a:lnTo>
                <a:cubicBezTo>
                  <a:pt x="32925" y="35315"/>
                  <a:pt x="32671" y="35634"/>
                  <a:pt x="32416" y="35952"/>
                </a:cubicBezTo>
                <a:lnTo>
                  <a:pt x="32034" y="36461"/>
                </a:lnTo>
                <a:lnTo>
                  <a:pt x="31715" y="36971"/>
                </a:lnTo>
                <a:cubicBezTo>
                  <a:pt x="31270" y="37608"/>
                  <a:pt x="30951" y="38372"/>
                  <a:pt x="30760" y="39136"/>
                </a:cubicBezTo>
                <a:cubicBezTo>
                  <a:pt x="30760" y="39009"/>
                  <a:pt x="30696" y="39009"/>
                  <a:pt x="30760" y="38881"/>
                </a:cubicBezTo>
                <a:lnTo>
                  <a:pt x="30760" y="38881"/>
                </a:lnTo>
                <a:cubicBezTo>
                  <a:pt x="30505" y="39136"/>
                  <a:pt x="30442" y="40028"/>
                  <a:pt x="30569" y="40028"/>
                </a:cubicBezTo>
                <a:cubicBezTo>
                  <a:pt x="30544" y="40130"/>
                  <a:pt x="30518" y="40150"/>
                  <a:pt x="30489" y="40150"/>
                </a:cubicBezTo>
                <a:cubicBezTo>
                  <a:pt x="30469" y="40150"/>
                  <a:pt x="30447" y="40141"/>
                  <a:pt x="30423" y="40141"/>
                </a:cubicBezTo>
                <a:cubicBezTo>
                  <a:pt x="30392" y="40141"/>
                  <a:pt x="30357" y="40155"/>
                  <a:pt x="30314" y="40219"/>
                </a:cubicBezTo>
                <a:cubicBezTo>
                  <a:pt x="30187" y="40537"/>
                  <a:pt x="30314" y="40983"/>
                  <a:pt x="30187" y="41174"/>
                </a:cubicBezTo>
                <a:lnTo>
                  <a:pt x="30187" y="41047"/>
                </a:lnTo>
                <a:cubicBezTo>
                  <a:pt x="30187" y="41222"/>
                  <a:pt x="30080" y="41826"/>
                  <a:pt x="30160" y="41826"/>
                </a:cubicBezTo>
                <a:cubicBezTo>
                  <a:pt x="30168" y="41826"/>
                  <a:pt x="30176" y="41821"/>
                  <a:pt x="30187" y="41811"/>
                </a:cubicBezTo>
                <a:lnTo>
                  <a:pt x="30187" y="41811"/>
                </a:lnTo>
                <a:cubicBezTo>
                  <a:pt x="30060" y="42384"/>
                  <a:pt x="30187" y="42893"/>
                  <a:pt x="29996" y="43276"/>
                </a:cubicBezTo>
                <a:cubicBezTo>
                  <a:pt x="30187" y="43594"/>
                  <a:pt x="29869" y="44231"/>
                  <a:pt x="30123" y="44358"/>
                </a:cubicBezTo>
                <a:cubicBezTo>
                  <a:pt x="30116" y="44356"/>
                  <a:pt x="30108" y="44355"/>
                  <a:pt x="30101" y="44355"/>
                </a:cubicBezTo>
                <a:cubicBezTo>
                  <a:pt x="29869" y="44355"/>
                  <a:pt x="29872" y="45323"/>
                  <a:pt x="29996" y="45632"/>
                </a:cubicBezTo>
                <a:cubicBezTo>
                  <a:pt x="29988" y="45616"/>
                  <a:pt x="29980" y="45609"/>
                  <a:pt x="29971" y="45609"/>
                </a:cubicBezTo>
                <a:cubicBezTo>
                  <a:pt x="29927" y="45609"/>
                  <a:pt x="29883" y="45808"/>
                  <a:pt x="29839" y="45808"/>
                </a:cubicBezTo>
                <a:cubicBezTo>
                  <a:pt x="29828" y="45808"/>
                  <a:pt x="29816" y="45794"/>
                  <a:pt x="29805" y="45759"/>
                </a:cubicBezTo>
                <a:lnTo>
                  <a:pt x="29805" y="45759"/>
                </a:lnTo>
                <a:cubicBezTo>
                  <a:pt x="29805" y="46167"/>
                  <a:pt x="29805" y="46468"/>
                  <a:pt x="29902" y="46468"/>
                </a:cubicBezTo>
                <a:cubicBezTo>
                  <a:pt x="29911" y="46468"/>
                  <a:pt x="29921" y="46465"/>
                  <a:pt x="29932" y="46460"/>
                </a:cubicBezTo>
                <a:lnTo>
                  <a:pt x="29932" y="46460"/>
                </a:lnTo>
                <a:cubicBezTo>
                  <a:pt x="29614" y="47160"/>
                  <a:pt x="30187" y="47924"/>
                  <a:pt x="29741" y="48307"/>
                </a:cubicBezTo>
                <a:cubicBezTo>
                  <a:pt x="29869" y="49389"/>
                  <a:pt x="29932" y="50472"/>
                  <a:pt x="29869" y="51554"/>
                </a:cubicBezTo>
                <a:cubicBezTo>
                  <a:pt x="29614" y="51491"/>
                  <a:pt x="29932" y="50408"/>
                  <a:pt x="29677" y="50408"/>
                </a:cubicBezTo>
                <a:cubicBezTo>
                  <a:pt x="29741" y="51236"/>
                  <a:pt x="29741" y="52128"/>
                  <a:pt x="29677" y="52892"/>
                </a:cubicBezTo>
                <a:cubicBezTo>
                  <a:pt x="29646" y="52954"/>
                  <a:pt x="29623" y="52978"/>
                  <a:pt x="29605" y="52978"/>
                </a:cubicBezTo>
                <a:cubicBezTo>
                  <a:pt x="29550" y="52978"/>
                  <a:pt x="29550" y="52749"/>
                  <a:pt x="29550" y="52701"/>
                </a:cubicBezTo>
                <a:cubicBezTo>
                  <a:pt x="29550" y="53656"/>
                  <a:pt x="29168" y="54484"/>
                  <a:pt x="29104" y="55376"/>
                </a:cubicBezTo>
                <a:cubicBezTo>
                  <a:pt x="29127" y="55358"/>
                  <a:pt x="29148" y="55350"/>
                  <a:pt x="29166" y="55350"/>
                </a:cubicBezTo>
                <a:cubicBezTo>
                  <a:pt x="29343" y="55350"/>
                  <a:pt x="29304" y="56097"/>
                  <a:pt x="29354" y="56196"/>
                </a:cubicBezTo>
                <a:lnTo>
                  <a:pt x="29354" y="56196"/>
                </a:lnTo>
                <a:cubicBezTo>
                  <a:pt x="29318" y="56145"/>
                  <a:pt x="29286" y="56124"/>
                  <a:pt x="29257" y="56124"/>
                </a:cubicBezTo>
                <a:cubicBezTo>
                  <a:pt x="29123" y="56124"/>
                  <a:pt x="29041" y="56558"/>
                  <a:pt x="28891" y="56558"/>
                </a:cubicBezTo>
                <a:cubicBezTo>
                  <a:pt x="28843" y="56558"/>
                  <a:pt x="28788" y="56513"/>
                  <a:pt x="28722" y="56394"/>
                </a:cubicBezTo>
                <a:lnTo>
                  <a:pt x="28722" y="56394"/>
                </a:lnTo>
                <a:cubicBezTo>
                  <a:pt x="28722" y="56522"/>
                  <a:pt x="28722" y="56649"/>
                  <a:pt x="28786" y="56649"/>
                </a:cubicBezTo>
                <a:cubicBezTo>
                  <a:pt x="28751" y="56719"/>
                  <a:pt x="28716" y="56770"/>
                  <a:pt x="28692" y="56770"/>
                </a:cubicBezTo>
                <a:cubicBezTo>
                  <a:pt x="28672" y="56770"/>
                  <a:pt x="28659" y="56735"/>
                  <a:pt x="28659" y="56649"/>
                </a:cubicBezTo>
                <a:lnTo>
                  <a:pt x="28659" y="56649"/>
                </a:lnTo>
                <a:cubicBezTo>
                  <a:pt x="28531" y="57222"/>
                  <a:pt x="28722" y="57095"/>
                  <a:pt x="28531" y="57604"/>
                </a:cubicBezTo>
                <a:cubicBezTo>
                  <a:pt x="28467" y="57604"/>
                  <a:pt x="28531" y="57477"/>
                  <a:pt x="28467" y="57413"/>
                </a:cubicBezTo>
                <a:cubicBezTo>
                  <a:pt x="28467" y="57732"/>
                  <a:pt x="28340" y="58050"/>
                  <a:pt x="28213" y="58369"/>
                </a:cubicBezTo>
                <a:cubicBezTo>
                  <a:pt x="28213" y="58369"/>
                  <a:pt x="28195" y="58369"/>
                  <a:pt x="28179" y="58362"/>
                </a:cubicBezTo>
                <a:lnTo>
                  <a:pt x="28179" y="58362"/>
                </a:lnTo>
                <a:cubicBezTo>
                  <a:pt x="27992" y="59022"/>
                  <a:pt x="27741" y="59679"/>
                  <a:pt x="27321" y="60279"/>
                </a:cubicBezTo>
                <a:cubicBezTo>
                  <a:pt x="27307" y="60209"/>
                  <a:pt x="27290" y="60182"/>
                  <a:pt x="27270" y="60182"/>
                </a:cubicBezTo>
                <a:cubicBezTo>
                  <a:pt x="27203" y="60182"/>
                  <a:pt x="27103" y="60475"/>
                  <a:pt x="26969" y="60475"/>
                </a:cubicBezTo>
                <a:cubicBezTo>
                  <a:pt x="26959" y="60475"/>
                  <a:pt x="26949" y="60474"/>
                  <a:pt x="26939" y="60470"/>
                </a:cubicBezTo>
                <a:lnTo>
                  <a:pt x="26684" y="60852"/>
                </a:lnTo>
                <a:lnTo>
                  <a:pt x="26684" y="60852"/>
                </a:lnTo>
                <a:lnTo>
                  <a:pt x="26875" y="60789"/>
                </a:lnTo>
                <a:lnTo>
                  <a:pt x="26875" y="60789"/>
                </a:lnTo>
                <a:cubicBezTo>
                  <a:pt x="26684" y="61107"/>
                  <a:pt x="26621" y="61489"/>
                  <a:pt x="26302" y="61744"/>
                </a:cubicBezTo>
                <a:lnTo>
                  <a:pt x="26430" y="61425"/>
                </a:lnTo>
                <a:lnTo>
                  <a:pt x="26430" y="61425"/>
                </a:lnTo>
                <a:cubicBezTo>
                  <a:pt x="26302" y="61680"/>
                  <a:pt x="26175" y="61871"/>
                  <a:pt x="26047" y="62062"/>
                </a:cubicBezTo>
                <a:cubicBezTo>
                  <a:pt x="26111" y="61999"/>
                  <a:pt x="26239" y="61871"/>
                  <a:pt x="26366" y="61808"/>
                </a:cubicBezTo>
                <a:lnTo>
                  <a:pt x="26366" y="61808"/>
                </a:lnTo>
                <a:cubicBezTo>
                  <a:pt x="26175" y="62190"/>
                  <a:pt x="26621" y="61935"/>
                  <a:pt x="26239" y="62317"/>
                </a:cubicBezTo>
                <a:cubicBezTo>
                  <a:pt x="26239" y="62312"/>
                  <a:pt x="26237" y="62310"/>
                  <a:pt x="26233" y="62310"/>
                </a:cubicBezTo>
                <a:cubicBezTo>
                  <a:pt x="26191" y="62310"/>
                  <a:pt x="25906" y="62645"/>
                  <a:pt x="25729" y="62763"/>
                </a:cubicBezTo>
                <a:cubicBezTo>
                  <a:pt x="25665" y="62954"/>
                  <a:pt x="25474" y="63209"/>
                  <a:pt x="25283" y="63336"/>
                </a:cubicBezTo>
                <a:cubicBezTo>
                  <a:pt x="25220" y="63336"/>
                  <a:pt x="25156" y="63145"/>
                  <a:pt x="25092" y="63145"/>
                </a:cubicBezTo>
                <a:cubicBezTo>
                  <a:pt x="25092" y="63463"/>
                  <a:pt x="24455" y="63909"/>
                  <a:pt x="24455" y="64228"/>
                </a:cubicBezTo>
                <a:cubicBezTo>
                  <a:pt x="24455" y="64100"/>
                  <a:pt x="24392" y="64037"/>
                  <a:pt x="24328" y="64037"/>
                </a:cubicBezTo>
                <a:lnTo>
                  <a:pt x="24328" y="64228"/>
                </a:lnTo>
                <a:cubicBezTo>
                  <a:pt x="24264" y="64291"/>
                  <a:pt x="24217" y="64323"/>
                  <a:pt x="24177" y="64323"/>
                </a:cubicBezTo>
                <a:cubicBezTo>
                  <a:pt x="24137" y="64323"/>
                  <a:pt x="24105" y="64291"/>
                  <a:pt x="24073" y="64228"/>
                </a:cubicBezTo>
                <a:lnTo>
                  <a:pt x="24073" y="64228"/>
                </a:lnTo>
                <a:cubicBezTo>
                  <a:pt x="23691" y="64673"/>
                  <a:pt x="24455" y="64355"/>
                  <a:pt x="23882" y="64737"/>
                </a:cubicBezTo>
                <a:lnTo>
                  <a:pt x="23946" y="64610"/>
                </a:lnTo>
                <a:lnTo>
                  <a:pt x="23946" y="64610"/>
                </a:lnTo>
                <a:cubicBezTo>
                  <a:pt x="23373" y="64992"/>
                  <a:pt x="22991" y="65565"/>
                  <a:pt x="22418" y="65883"/>
                </a:cubicBezTo>
                <a:cubicBezTo>
                  <a:pt x="22163" y="65820"/>
                  <a:pt x="22863" y="65501"/>
                  <a:pt x="22545" y="65501"/>
                </a:cubicBezTo>
                <a:lnTo>
                  <a:pt x="21526" y="66456"/>
                </a:lnTo>
                <a:cubicBezTo>
                  <a:pt x="21208" y="66775"/>
                  <a:pt x="20825" y="67030"/>
                  <a:pt x="20443" y="67221"/>
                </a:cubicBezTo>
                <a:lnTo>
                  <a:pt x="20571" y="67157"/>
                </a:lnTo>
                <a:lnTo>
                  <a:pt x="20571" y="67157"/>
                </a:lnTo>
                <a:cubicBezTo>
                  <a:pt x="20631" y="67459"/>
                  <a:pt x="20006" y="67360"/>
                  <a:pt x="19669" y="67674"/>
                </a:cubicBezTo>
                <a:lnTo>
                  <a:pt x="19669" y="67674"/>
                </a:lnTo>
                <a:cubicBezTo>
                  <a:pt x="19687" y="67611"/>
                  <a:pt x="19615" y="67539"/>
                  <a:pt x="19615" y="67539"/>
                </a:cubicBezTo>
                <a:cubicBezTo>
                  <a:pt x="19042" y="67921"/>
                  <a:pt x="18405" y="68303"/>
                  <a:pt x="17832" y="68685"/>
                </a:cubicBezTo>
                <a:lnTo>
                  <a:pt x="17896" y="68558"/>
                </a:lnTo>
                <a:lnTo>
                  <a:pt x="17896" y="68558"/>
                </a:lnTo>
                <a:cubicBezTo>
                  <a:pt x="17514" y="68685"/>
                  <a:pt x="17004" y="68940"/>
                  <a:pt x="16622" y="69068"/>
                </a:cubicBezTo>
                <a:cubicBezTo>
                  <a:pt x="16559" y="69131"/>
                  <a:pt x="16368" y="69259"/>
                  <a:pt x="16559" y="69259"/>
                </a:cubicBezTo>
                <a:cubicBezTo>
                  <a:pt x="15985" y="69322"/>
                  <a:pt x="15412" y="69513"/>
                  <a:pt x="14903" y="69768"/>
                </a:cubicBezTo>
                <a:cubicBezTo>
                  <a:pt x="14393" y="70086"/>
                  <a:pt x="13884" y="70214"/>
                  <a:pt x="13311" y="70214"/>
                </a:cubicBezTo>
                <a:cubicBezTo>
                  <a:pt x="13420" y="70214"/>
                  <a:pt x="13529" y="70073"/>
                  <a:pt x="13518" y="70073"/>
                </a:cubicBezTo>
                <a:cubicBezTo>
                  <a:pt x="13516" y="70073"/>
                  <a:pt x="13511" y="70077"/>
                  <a:pt x="13502" y="70086"/>
                </a:cubicBezTo>
                <a:lnTo>
                  <a:pt x="12610" y="70341"/>
                </a:lnTo>
                <a:cubicBezTo>
                  <a:pt x="12738" y="70469"/>
                  <a:pt x="12738" y="70405"/>
                  <a:pt x="12992" y="70469"/>
                </a:cubicBezTo>
                <a:cubicBezTo>
                  <a:pt x="12801" y="70596"/>
                  <a:pt x="12610" y="70723"/>
                  <a:pt x="12419" y="70787"/>
                </a:cubicBezTo>
                <a:cubicBezTo>
                  <a:pt x="12801" y="70596"/>
                  <a:pt x="12355" y="70532"/>
                  <a:pt x="12164" y="70532"/>
                </a:cubicBezTo>
                <a:cubicBezTo>
                  <a:pt x="12228" y="70532"/>
                  <a:pt x="12164" y="70596"/>
                  <a:pt x="12164" y="70660"/>
                </a:cubicBezTo>
                <a:cubicBezTo>
                  <a:pt x="12073" y="70625"/>
                  <a:pt x="12015" y="70612"/>
                  <a:pt x="11976" y="70612"/>
                </a:cubicBezTo>
                <a:cubicBezTo>
                  <a:pt x="11815" y="70612"/>
                  <a:pt x="12012" y="70857"/>
                  <a:pt x="11642" y="70857"/>
                </a:cubicBezTo>
                <a:cubicBezTo>
                  <a:pt x="11608" y="70857"/>
                  <a:pt x="11571" y="70855"/>
                  <a:pt x="11528" y="70851"/>
                </a:cubicBezTo>
                <a:lnTo>
                  <a:pt x="11528" y="70787"/>
                </a:lnTo>
                <a:cubicBezTo>
                  <a:pt x="11273" y="70914"/>
                  <a:pt x="11082" y="70978"/>
                  <a:pt x="10827" y="71042"/>
                </a:cubicBezTo>
                <a:cubicBezTo>
                  <a:pt x="10700" y="70914"/>
                  <a:pt x="11018" y="70914"/>
                  <a:pt x="11018" y="70787"/>
                </a:cubicBezTo>
                <a:lnTo>
                  <a:pt x="11018" y="70787"/>
                </a:lnTo>
                <a:cubicBezTo>
                  <a:pt x="10745" y="70842"/>
                  <a:pt x="10471" y="71131"/>
                  <a:pt x="10157" y="71131"/>
                </a:cubicBezTo>
                <a:cubicBezTo>
                  <a:pt x="10106" y="71131"/>
                  <a:pt x="10053" y="71123"/>
                  <a:pt x="9999" y="71105"/>
                </a:cubicBezTo>
                <a:cubicBezTo>
                  <a:pt x="10190" y="71042"/>
                  <a:pt x="10381" y="70978"/>
                  <a:pt x="10572" y="70914"/>
                </a:cubicBezTo>
                <a:cubicBezTo>
                  <a:pt x="10445" y="70883"/>
                  <a:pt x="10333" y="70867"/>
                  <a:pt x="10222" y="70867"/>
                </a:cubicBezTo>
                <a:cubicBezTo>
                  <a:pt x="10111" y="70867"/>
                  <a:pt x="9999" y="70883"/>
                  <a:pt x="9872" y="70914"/>
                </a:cubicBezTo>
                <a:lnTo>
                  <a:pt x="9426" y="70914"/>
                </a:lnTo>
                <a:cubicBezTo>
                  <a:pt x="8980" y="71360"/>
                  <a:pt x="8534" y="71105"/>
                  <a:pt x="7898" y="71360"/>
                </a:cubicBezTo>
                <a:cubicBezTo>
                  <a:pt x="8471" y="71105"/>
                  <a:pt x="8025" y="71233"/>
                  <a:pt x="8025" y="71042"/>
                </a:cubicBezTo>
                <a:cubicBezTo>
                  <a:pt x="7898" y="70978"/>
                  <a:pt x="7643" y="70914"/>
                  <a:pt x="7707" y="70851"/>
                </a:cubicBezTo>
                <a:lnTo>
                  <a:pt x="7707" y="70851"/>
                </a:lnTo>
                <a:cubicBezTo>
                  <a:pt x="7627" y="70910"/>
                  <a:pt x="7548" y="70926"/>
                  <a:pt x="7465" y="70926"/>
                </a:cubicBezTo>
                <a:cubicBezTo>
                  <a:pt x="7364" y="70926"/>
                  <a:pt x="7257" y="70902"/>
                  <a:pt x="7138" y="70902"/>
                </a:cubicBezTo>
                <a:cubicBezTo>
                  <a:pt x="7040" y="70902"/>
                  <a:pt x="6934" y="70919"/>
                  <a:pt x="6815" y="70978"/>
                </a:cubicBezTo>
                <a:cubicBezTo>
                  <a:pt x="6815" y="70978"/>
                  <a:pt x="6497" y="70978"/>
                  <a:pt x="6560" y="70851"/>
                </a:cubicBezTo>
                <a:lnTo>
                  <a:pt x="6560" y="70851"/>
                </a:lnTo>
                <a:cubicBezTo>
                  <a:pt x="6178" y="70914"/>
                  <a:pt x="6688" y="70978"/>
                  <a:pt x="6624" y="71042"/>
                </a:cubicBezTo>
                <a:cubicBezTo>
                  <a:pt x="6517" y="71077"/>
                  <a:pt x="6403" y="71091"/>
                  <a:pt x="6284" y="71091"/>
                </a:cubicBezTo>
                <a:cubicBezTo>
                  <a:pt x="5913" y="71091"/>
                  <a:pt x="5486" y="70961"/>
                  <a:pt x="5028" y="70961"/>
                </a:cubicBezTo>
                <a:cubicBezTo>
                  <a:pt x="4843" y="70961"/>
                  <a:pt x="4652" y="70982"/>
                  <a:pt x="4459" y="71042"/>
                </a:cubicBezTo>
                <a:cubicBezTo>
                  <a:pt x="3694" y="71105"/>
                  <a:pt x="3567" y="71233"/>
                  <a:pt x="2867" y="71296"/>
                </a:cubicBezTo>
                <a:cubicBezTo>
                  <a:pt x="2612" y="71169"/>
                  <a:pt x="3058" y="71105"/>
                  <a:pt x="3058" y="71105"/>
                </a:cubicBezTo>
                <a:cubicBezTo>
                  <a:pt x="2739" y="70978"/>
                  <a:pt x="2421" y="70914"/>
                  <a:pt x="2102" y="70914"/>
                </a:cubicBezTo>
                <a:cubicBezTo>
                  <a:pt x="2166" y="70914"/>
                  <a:pt x="2102" y="70851"/>
                  <a:pt x="2039" y="70787"/>
                </a:cubicBezTo>
                <a:cubicBezTo>
                  <a:pt x="1870" y="70787"/>
                  <a:pt x="1808" y="70823"/>
                  <a:pt x="1741" y="70837"/>
                </a:cubicBezTo>
                <a:lnTo>
                  <a:pt x="1741" y="70837"/>
                </a:lnTo>
                <a:cubicBezTo>
                  <a:pt x="1802" y="70839"/>
                  <a:pt x="1859" y="70843"/>
                  <a:pt x="1911" y="70851"/>
                </a:cubicBezTo>
                <a:lnTo>
                  <a:pt x="1657" y="71105"/>
                </a:lnTo>
                <a:lnTo>
                  <a:pt x="2230" y="70978"/>
                </a:lnTo>
                <a:lnTo>
                  <a:pt x="2230" y="70978"/>
                </a:lnTo>
                <a:cubicBezTo>
                  <a:pt x="2293" y="71042"/>
                  <a:pt x="2357" y="71169"/>
                  <a:pt x="2102" y="71169"/>
                </a:cubicBezTo>
                <a:cubicBezTo>
                  <a:pt x="2262" y="71265"/>
                  <a:pt x="2341" y="71265"/>
                  <a:pt x="2413" y="71265"/>
                </a:cubicBezTo>
                <a:cubicBezTo>
                  <a:pt x="2484" y="71265"/>
                  <a:pt x="2548" y="71265"/>
                  <a:pt x="2675" y="71360"/>
                </a:cubicBezTo>
                <a:lnTo>
                  <a:pt x="3058" y="71360"/>
                </a:lnTo>
                <a:cubicBezTo>
                  <a:pt x="3003" y="71360"/>
                  <a:pt x="3042" y="71501"/>
                  <a:pt x="2934" y="71501"/>
                </a:cubicBezTo>
                <a:cubicBezTo>
                  <a:pt x="2922" y="71501"/>
                  <a:pt x="2908" y="71499"/>
                  <a:pt x="2891" y="71495"/>
                </a:cubicBezTo>
                <a:lnTo>
                  <a:pt x="2891" y="71495"/>
                </a:lnTo>
                <a:cubicBezTo>
                  <a:pt x="3046" y="71538"/>
                  <a:pt x="3185" y="71552"/>
                  <a:pt x="3310" y="71552"/>
                </a:cubicBezTo>
                <a:cubicBezTo>
                  <a:pt x="3527" y="71552"/>
                  <a:pt x="3700" y="71511"/>
                  <a:pt x="3835" y="71511"/>
                </a:cubicBezTo>
                <a:cubicBezTo>
                  <a:pt x="3936" y="71511"/>
                  <a:pt x="4016" y="71534"/>
                  <a:pt x="4077" y="71615"/>
                </a:cubicBezTo>
                <a:cubicBezTo>
                  <a:pt x="4904" y="71615"/>
                  <a:pt x="4140" y="71424"/>
                  <a:pt x="4777" y="71233"/>
                </a:cubicBezTo>
                <a:lnTo>
                  <a:pt x="4777" y="71233"/>
                </a:lnTo>
                <a:lnTo>
                  <a:pt x="5223" y="71742"/>
                </a:lnTo>
                <a:lnTo>
                  <a:pt x="5287" y="71551"/>
                </a:lnTo>
                <a:cubicBezTo>
                  <a:pt x="5350" y="71551"/>
                  <a:pt x="5541" y="71551"/>
                  <a:pt x="5541" y="71615"/>
                </a:cubicBezTo>
                <a:cubicBezTo>
                  <a:pt x="5860" y="71551"/>
                  <a:pt x="5478" y="71551"/>
                  <a:pt x="5669" y="71424"/>
                </a:cubicBezTo>
                <a:lnTo>
                  <a:pt x="5669" y="71424"/>
                </a:lnTo>
                <a:cubicBezTo>
                  <a:pt x="5812" y="71495"/>
                  <a:pt x="6009" y="71504"/>
                  <a:pt x="6206" y="71504"/>
                </a:cubicBezTo>
                <a:cubicBezTo>
                  <a:pt x="6272" y="71504"/>
                  <a:pt x="6337" y="71503"/>
                  <a:pt x="6401" y="71503"/>
                </a:cubicBezTo>
                <a:cubicBezTo>
                  <a:pt x="6656" y="71503"/>
                  <a:pt x="6879" y="71519"/>
                  <a:pt x="6942" y="71679"/>
                </a:cubicBezTo>
                <a:cubicBezTo>
                  <a:pt x="7070" y="71488"/>
                  <a:pt x="6497" y="71551"/>
                  <a:pt x="6942" y="71424"/>
                </a:cubicBezTo>
                <a:lnTo>
                  <a:pt x="6942" y="71424"/>
                </a:lnTo>
                <a:cubicBezTo>
                  <a:pt x="6982" y="71523"/>
                  <a:pt x="7046" y="71554"/>
                  <a:pt x="7127" y="71554"/>
                </a:cubicBezTo>
                <a:cubicBezTo>
                  <a:pt x="7267" y="71554"/>
                  <a:pt x="7458" y="71461"/>
                  <a:pt x="7660" y="71461"/>
                </a:cubicBezTo>
                <a:cubicBezTo>
                  <a:pt x="7717" y="71461"/>
                  <a:pt x="7776" y="71468"/>
                  <a:pt x="7834" y="71488"/>
                </a:cubicBezTo>
                <a:cubicBezTo>
                  <a:pt x="7707" y="71679"/>
                  <a:pt x="7324" y="71615"/>
                  <a:pt x="7770" y="71742"/>
                </a:cubicBezTo>
                <a:cubicBezTo>
                  <a:pt x="7830" y="71643"/>
                  <a:pt x="7926" y="71612"/>
                  <a:pt x="8040" y="71612"/>
                </a:cubicBezTo>
                <a:cubicBezTo>
                  <a:pt x="8237" y="71612"/>
                  <a:pt x="8487" y="71706"/>
                  <a:pt x="8691" y="71706"/>
                </a:cubicBezTo>
                <a:cubicBezTo>
                  <a:pt x="8750" y="71706"/>
                  <a:pt x="8804" y="71698"/>
                  <a:pt x="8853" y="71679"/>
                </a:cubicBezTo>
                <a:cubicBezTo>
                  <a:pt x="8853" y="71424"/>
                  <a:pt x="9553" y="71488"/>
                  <a:pt x="10063" y="71360"/>
                </a:cubicBezTo>
                <a:cubicBezTo>
                  <a:pt x="10212" y="71379"/>
                  <a:pt x="10367" y="71387"/>
                  <a:pt x="10524" y="71387"/>
                </a:cubicBezTo>
                <a:cubicBezTo>
                  <a:pt x="10903" y="71387"/>
                  <a:pt x="11295" y="71341"/>
                  <a:pt x="11655" y="71296"/>
                </a:cubicBezTo>
                <a:cubicBezTo>
                  <a:pt x="11719" y="71105"/>
                  <a:pt x="12228" y="71042"/>
                  <a:pt x="12610" y="70914"/>
                </a:cubicBezTo>
                <a:lnTo>
                  <a:pt x="12610" y="70914"/>
                </a:lnTo>
                <a:cubicBezTo>
                  <a:pt x="12610" y="71042"/>
                  <a:pt x="12610" y="71105"/>
                  <a:pt x="12355" y="71233"/>
                </a:cubicBezTo>
                <a:lnTo>
                  <a:pt x="12738" y="71105"/>
                </a:lnTo>
                <a:cubicBezTo>
                  <a:pt x="12801" y="70978"/>
                  <a:pt x="12992" y="70914"/>
                  <a:pt x="13120" y="70914"/>
                </a:cubicBezTo>
                <a:lnTo>
                  <a:pt x="13056" y="71042"/>
                </a:lnTo>
                <a:cubicBezTo>
                  <a:pt x="13565" y="70851"/>
                  <a:pt x="14075" y="70660"/>
                  <a:pt x="14584" y="70596"/>
                </a:cubicBezTo>
                <a:cubicBezTo>
                  <a:pt x="14584" y="70405"/>
                  <a:pt x="14011" y="70341"/>
                  <a:pt x="14584" y="70023"/>
                </a:cubicBezTo>
                <a:cubicBezTo>
                  <a:pt x="14639" y="70077"/>
                  <a:pt x="14694" y="70179"/>
                  <a:pt x="14628" y="70247"/>
                </a:cubicBezTo>
                <a:lnTo>
                  <a:pt x="14628" y="70247"/>
                </a:lnTo>
                <a:cubicBezTo>
                  <a:pt x="14695" y="70211"/>
                  <a:pt x="14788" y="70201"/>
                  <a:pt x="14839" y="70150"/>
                </a:cubicBezTo>
                <a:lnTo>
                  <a:pt x="14839" y="70150"/>
                </a:lnTo>
                <a:lnTo>
                  <a:pt x="14648" y="70405"/>
                </a:lnTo>
                <a:cubicBezTo>
                  <a:pt x="14966" y="70405"/>
                  <a:pt x="14775" y="70214"/>
                  <a:pt x="14966" y="70150"/>
                </a:cubicBezTo>
                <a:cubicBezTo>
                  <a:pt x="14966" y="70214"/>
                  <a:pt x="15014" y="70214"/>
                  <a:pt x="15062" y="70214"/>
                </a:cubicBezTo>
                <a:cubicBezTo>
                  <a:pt x="15110" y="70214"/>
                  <a:pt x="15158" y="70214"/>
                  <a:pt x="15158" y="70278"/>
                </a:cubicBezTo>
                <a:cubicBezTo>
                  <a:pt x="15158" y="70341"/>
                  <a:pt x="15110" y="70341"/>
                  <a:pt x="15054" y="70341"/>
                </a:cubicBezTo>
                <a:cubicBezTo>
                  <a:pt x="14998" y="70341"/>
                  <a:pt x="14935" y="70341"/>
                  <a:pt x="14903" y="70405"/>
                </a:cubicBezTo>
                <a:cubicBezTo>
                  <a:pt x="14998" y="70373"/>
                  <a:pt x="15110" y="70357"/>
                  <a:pt x="15229" y="70357"/>
                </a:cubicBezTo>
                <a:cubicBezTo>
                  <a:pt x="15349" y="70357"/>
                  <a:pt x="15476" y="70373"/>
                  <a:pt x="15603" y="70405"/>
                </a:cubicBezTo>
                <a:cubicBezTo>
                  <a:pt x="15540" y="70341"/>
                  <a:pt x="15540" y="70214"/>
                  <a:pt x="15731" y="70150"/>
                </a:cubicBezTo>
                <a:cubicBezTo>
                  <a:pt x="15852" y="70098"/>
                  <a:pt x="15922" y="70079"/>
                  <a:pt x="15964" y="70079"/>
                </a:cubicBezTo>
                <a:cubicBezTo>
                  <a:pt x="16075" y="70079"/>
                  <a:pt x="15991" y="70214"/>
                  <a:pt x="16176" y="70214"/>
                </a:cubicBezTo>
                <a:cubicBezTo>
                  <a:pt x="16304" y="70086"/>
                  <a:pt x="16622" y="70023"/>
                  <a:pt x="16559" y="69895"/>
                </a:cubicBezTo>
                <a:cubicBezTo>
                  <a:pt x="16590" y="69864"/>
                  <a:pt x="16622" y="69848"/>
                  <a:pt x="16662" y="69848"/>
                </a:cubicBezTo>
                <a:cubicBezTo>
                  <a:pt x="16702" y="69848"/>
                  <a:pt x="16750" y="69864"/>
                  <a:pt x="16813" y="69895"/>
                </a:cubicBezTo>
                <a:cubicBezTo>
                  <a:pt x="17004" y="69704"/>
                  <a:pt x="17832" y="69386"/>
                  <a:pt x="17514" y="69322"/>
                </a:cubicBezTo>
                <a:lnTo>
                  <a:pt x="17450" y="69322"/>
                </a:lnTo>
                <a:cubicBezTo>
                  <a:pt x="18151" y="68876"/>
                  <a:pt x="19042" y="68685"/>
                  <a:pt x="19679" y="68240"/>
                </a:cubicBezTo>
                <a:lnTo>
                  <a:pt x="19679" y="68303"/>
                </a:lnTo>
                <a:cubicBezTo>
                  <a:pt x="20061" y="68049"/>
                  <a:pt x="20443" y="67730"/>
                  <a:pt x="20825" y="67412"/>
                </a:cubicBezTo>
                <a:cubicBezTo>
                  <a:pt x="20889" y="67380"/>
                  <a:pt x="20969" y="67364"/>
                  <a:pt x="21032" y="67364"/>
                </a:cubicBezTo>
                <a:cubicBezTo>
                  <a:pt x="21096" y="67364"/>
                  <a:pt x="21144" y="67380"/>
                  <a:pt x="21144" y="67412"/>
                </a:cubicBezTo>
                <a:cubicBezTo>
                  <a:pt x="21399" y="67157"/>
                  <a:pt x="21653" y="66966"/>
                  <a:pt x="21972" y="66839"/>
                </a:cubicBezTo>
                <a:lnTo>
                  <a:pt x="21972" y="66839"/>
                </a:lnTo>
                <a:cubicBezTo>
                  <a:pt x="21844" y="66998"/>
                  <a:pt x="21876" y="66998"/>
                  <a:pt x="21884" y="66998"/>
                </a:cubicBezTo>
                <a:cubicBezTo>
                  <a:pt x="21892" y="66998"/>
                  <a:pt x="21876" y="66998"/>
                  <a:pt x="21653" y="67157"/>
                </a:cubicBezTo>
                <a:cubicBezTo>
                  <a:pt x="22099" y="66902"/>
                  <a:pt x="22226" y="66902"/>
                  <a:pt x="22545" y="66456"/>
                </a:cubicBezTo>
                <a:cubicBezTo>
                  <a:pt x="22545" y="66504"/>
                  <a:pt x="22573" y="66524"/>
                  <a:pt x="22617" y="66524"/>
                </a:cubicBezTo>
                <a:cubicBezTo>
                  <a:pt x="22748" y="66524"/>
                  <a:pt x="23023" y="66345"/>
                  <a:pt x="23118" y="66202"/>
                </a:cubicBezTo>
                <a:cubicBezTo>
                  <a:pt x="22991" y="66202"/>
                  <a:pt x="22927" y="66329"/>
                  <a:pt x="22800" y="66329"/>
                </a:cubicBezTo>
                <a:cubicBezTo>
                  <a:pt x="22991" y="66202"/>
                  <a:pt x="23118" y="66011"/>
                  <a:pt x="23373" y="65883"/>
                </a:cubicBezTo>
                <a:lnTo>
                  <a:pt x="23373" y="66138"/>
                </a:lnTo>
                <a:cubicBezTo>
                  <a:pt x="23755" y="65883"/>
                  <a:pt x="24073" y="65565"/>
                  <a:pt x="24328" y="65183"/>
                </a:cubicBezTo>
                <a:cubicBezTo>
                  <a:pt x="24519" y="64801"/>
                  <a:pt x="24838" y="64546"/>
                  <a:pt x="25220" y="64355"/>
                </a:cubicBezTo>
                <a:cubicBezTo>
                  <a:pt x="25232" y="64306"/>
                  <a:pt x="25223" y="64288"/>
                  <a:pt x="25201" y="64288"/>
                </a:cubicBezTo>
                <a:cubicBezTo>
                  <a:pt x="25135" y="64288"/>
                  <a:pt x="24951" y="64454"/>
                  <a:pt x="24870" y="64454"/>
                </a:cubicBezTo>
                <a:cubicBezTo>
                  <a:pt x="24838" y="64454"/>
                  <a:pt x="24823" y="64428"/>
                  <a:pt x="24838" y="64355"/>
                </a:cubicBezTo>
                <a:cubicBezTo>
                  <a:pt x="25156" y="64100"/>
                  <a:pt x="25665" y="63909"/>
                  <a:pt x="25793" y="63782"/>
                </a:cubicBezTo>
                <a:cubicBezTo>
                  <a:pt x="26239" y="63400"/>
                  <a:pt x="25920" y="63145"/>
                  <a:pt x="26430" y="62699"/>
                </a:cubicBezTo>
                <a:cubicBezTo>
                  <a:pt x="26302" y="62699"/>
                  <a:pt x="26111" y="62699"/>
                  <a:pt x="26366" y="62253"/>
                </a:cubicBezTo>
                <a:cubicBezTo>
                  <a:pt x="26477" y="62059"/>
                  <a:pt x="26600" y="61986"/>
                  <a:pt x="26693" y="61986"/>
                </a:cubicBezTo>
                <a:cubicBezTo>
                  <a:pt x="26813" y="61986"/>
                  <a:pt x="26884" y="62110"/>
                  <a:pt x="26812" y="62253"/>
                </a:cubicBezTo>
                <a:cubicBezTo>
                  <a:pt x="26748" y="62381"/>
                  <a:pt x="26684" y="62381"/>
                  <a:pt x="26684" y="62381"/>
                </a:cubicBezTo>
                <a:cubicBezTo>
                  <a:pt x="26635" y="62478"/>
                  <a:pt x="26549" y="62614"/>
                  <a:pt x="26598" y="62614"/>
                </a:cubicBezTo>
                <a:cubicBezTo>
                  <a:pt x="26613" y="62614"/>
                  <a:pt x="26640" y="62601"/>
                  <a:pt x="26684" y="62572"/>
                </a:cubicBezTo>
                <a:lnTo>
                  <a:pt x="26684" y="62508"/>
                </a:lnTo>
                <a:cubicBezTo>
                  <a:pt x="26849" y="62399"/>
                  <a:pt x="27107" y="61960"/>
                  <a:pt x="27217" y="61960"/>
                </a:cubicBezTo>
                <a:cubicBezTo>
                  <a:pt x="27235" y="61960"/>
                  <a:pt x="27249" y="61972"/>
                  <a:pt x="27257" y="61999"/>
                </a:cubicBezTo>
                <a:cubicBezTo>
                  <a:pt x="27314" y="61858"/>
                  <a:pt x="27320" y="61805"/>
                  <a:pt x="27294" y="61805"/>
                </a:cubicBezTo>
                <a:cubicBezTo>
                  <a:pt x="27260" y="61805"/>
                  <a:pt x="27173" y="61892"/>
                  <a:pt x="27066" y="61999"/>
                </a:cubicBezTo>
                <a:cubicBezTo>
                  <a:pt x="27385" y="61617"/>
                  <a:pt x="27703" y="61234"/>
                  <a:pt x="27958" y="60789"/>
                </a:cubicBezTo>
                <a:lnTo>
                  <a:pt x="27958" y="60789"/>
                </a:lnTo>
                <a:cubicBezTo>
                  <a:pt x="27926" y="60820"/>
                  <a:pt x="27878" y="60836"/>
                  <a:pt x="27847" y="60836"/>
                </a:cubicBezTo>
                <a:cubicBezTo>
                  <a:pt x="27815" y="60836"/>
                  <a:pt x="27799" y="60820"/>
                  <a:pt x="27831" y="60789"/>
                </a:cubicBezTo>
                <a:cubicBezTo>
                  <a:pt x="28340" y="60024"/>
                  <a:pt x="27894" y="60407"/>
                  <a:pt x="28149" y="59833"/>
                </a:cubicBezTo>
                <a:cubicBezTo>
                  <a:pt x="28208" y="59774"/>
                  <a:pt x="28250" y="59756"/>
                  <a:pt x="28282" y="59756"/>
                </a:cubicBezTo>
                <a:cubicBezTo>
                  <a:pt x="28332" y="59756"/>
                  <a:pt x="28358" y="59801"/>
                  <a:pt x="28387" y="59801"/>
                </a:cubicBezTo>
                <a:cubicBezTo>
                  <a:pt x="28418" y="59801"/>
                  <a:pt x="28454" y="59746"/>
                  <a:pt x="28531" y="59515"/>
                </a:cubicBezTo>
                <a:cubicBezTo>
                  <a:pt x="28611" y="59415"/>
                  <a:pt x="28660" y="59378"/>
                  <a:pt x="28689" y="59378"/>
                </a:cubicBezTo>
                <a:cubicBezTo>
                  <a:pt x="28752" y="59378"/>
                  <a:pt x="28722" y="59555"/>
                  <a:pt x="28722" y="59642"/>
                </a:cubicBezTo>
                <a:cubicBezTo>
                  <a:pt x="28912" y="59263"/>
                  <a:pt x="29102" y="58821"/>
                  <a:pt x="29416" y="58503"/>
                </a:cubicBezTo>
                <a:lnTo>
                  <a:pt x="29416" y="58503"/>
                </a:lnTo>
                <a:cubicBezTo>
                  <a:pt x="29437" y="58444"/>
                  <a:pt x="29462" y="58379"/>
                  <a:pt x="29486" y="58305"/>
                </a:cubicBezTo>
                <a:lnTo>
                  <a:pt x="29486" y="58305"/>
                </a:lnTo>
                <a:lnTo>
                  <a:pt x="29295" y="58432"/>
                </a:lnTo>
                <a:cubicBezTo>
                  <a:pt x="29359" y="58305"/>
                  <a:pt x="29423" y="58178"/>
                  <a:pt x="29486" y="58178"/>
                </a:cubicBezTo>
                <a:cubicBezTo>
                  <a:pt x="29486" y="57987"/>
                  <a:pt x="29232" y="58178"/>
                  <a:pt x="29232" y="57859"/>
                </a:cubicBezTo>
                <a:cubicBezTo>
                  <a:pt x="29423" y="57668"/>
                  <a:pt x="29423" y="57159"/>
                  <a:pt x="29614" y="57159"/>
                </a:cubicBezTo>
                <a:cubicBezTo>
                  <a:pt x="29504" y="57434"/>
                  <a:pt x="29524" y="57471"/>
                  <a:pt x="29568" y="57471"/>
                </a:cubicBezTo>
                <a:cubicBezTo>
                  <a:pt x="29584" y="57471"/>
                  <a:pt x="29604" y="57466"/>
                  <a:pt x="29621" y="57466"/>
                </a:cubicBezTo>
                <a:cubicBezTo>
                  <a:pt x="29664" y="57466"/>
                  <a:pt x="29691" y="57499"/>
                  <a:pt x="29614" y="57732"/>
                </a:cubicBezTo>
                <a:cubicBezTo>
                  <a:pt x="29677" y="57604"/>
                  <a:pt x="29677" y="57477"/>
                  <a:pt x="29741" y="57350"/>
                </a:cubicBezTo>
                <a:lnTo>
                  <a:pt x="29741" y="57413"/>
                </a:lnTo>
                <a:cubicBezTo>
                  <a:pt x="30123" y="56777"/>
                  <a:pt x="29677" y="57031"/>
                  <a:pt x="29869" y="56331"/>
                </a:cubicBezTo>
                <a:lnTo>
                  <a:pt x="29869" y="56331"/>
                </a:lnTo>
                <a:cubicBezTo>
                  <a:pt x="29883" y="56360"/>
                  <a:pt x="29905" y="56373"/>
                  <a:pt x="29930" y="56373"/>
                </a:cubicBezTo>
                <a:cubicBezTo>
                  <a:pt x="30011" y="56373"/>
                  <a:pt x="30123" y="56237"/>
                  <a:pt x="30123" y="56140"/>
                </a:cubicBezTo>
                <a:lnTo>
                  <a:pt x="30123" y="56140"/>
                </a:lnTo>
                <a:cubicBezTo>
                  <a:pt x="30102" y="56225"/>
                  <a:pt x="30074" y="56260"/>
                  <a:pt x="30045" y="56260"/>
                </a:cubicBezTo>
                <a:cubicBezTo>
                  <a:pt x="29989" y="56260"/>
                  <a:pt x="29932" y="56118"/>
                  <a:pt x="29932" y="55949"/>
                </a:cubicBezTo>
                <a:cubicBezTo>
                  <a:pt x="30102" y="55552"/>
                  <a:pt x="30020" y="55458"/>
                  <a:pt x="30045" y="55307"/>
                </a:cubicBezTo>
                <a:lnTo>
                  <a:pt x="30045" y="55307"/>
                </a:lnTo>
                <a:lnTo>
                  <a:pt x="29996" y="55503"/>
                </a:lnTo>
                <a:cubicBezTo>
                  <a:pt x="29932" y="55376"/>
                  <a:pt x="29996" y="55121"/>
                  <a:pt x="29996" y="54866"/>
                </a:cubicBezTo>
                <a:cubicBezTo>
                  <a:pt x="30053" y="54866"/>
                  <a:pt x="30008" y="55067"/>
                  <a:pt x="30043" y="55067"/>
                </a:cubicBezTo>
                <a:cubicBezTo>
                  <a:pt x="30047" y="55067"/>
                  <a:pt x="30053" y="55064"/>
                  <a:pt x="30060" y="55057"/>
                </a:cubicBezTo>
                <a:cubicBezTo>
                  <a:pt x="29932" y="54675"/>
                  <a:pt x="30378" y="54293"/>
                  <a:pt x="30378" y="53783"/>
                </a:cubicBezTo>
                <a:cubicBezTo>
                  <a:pt x="30410" y="53688"/>
                  <a:pt x="30458" y="53688"/>
                  <a:pt x="30505" y="53688"/>
                </a:cubicBezTo>
                <a:cubicBezTo>
                  <a:pt x="30553" y="53688"/>
                  <a:pt x="30601" y="53688"/>
                  <a:pt x="30633" y="53592"/>
                </a:cubicBezTo>
                <a:cubicBezTo>
                  <a:pt x="30569" y="53019"/>
                  <a:pt x="30887" y="53019"/>
                  <a:pt x="30824" y="52446"/>
                </a:cubicBezTo>
                <a:lnTo>
                  <a:pt x="30824" y="52446"/>
                </a:lnTo>
                <a:cubicBezTo>
                  <a:pt x="30772" y="52498"/>
                  <a:pt x="30741" y="52540"/>
                  <a:pt x="30718" y="52540"/>
                </a:cubicBezTo>
                <a:cubicBezTo>
                  <a:pt x="30686" y="52540"/>
                  <a:pt x="30670" y="52454"/>
                  <a:pt x="30633" y="52191"/>
                </a:cubicBezTo>
                <a:lnTo>
                  <a:pt x="30633" y="53147"/>
                </a:lnTo>
                <a:lnTo>
                  <a:pt x="30505" y="52510"/>
                </a:lnTo>
                <a:cubicBezTo>
                  <a:pt x="30442" y="52828"/>
                  <a:pt x="30505" y="53147"/>
                  <a:pt x="30442" y="53338"/>
                </a:cubicBezTo>
                <a:cubicBezTo>
                  <a:pt x="30404" y="53149"/>
                  <a:pt x="30411" y="53095"/>
                  <a:pt x="30383" y="53095"/>
                </a:cubicBezTo>
                <a:cubicBezTo>
                  <a:pt x="30364" y="53095"/>
                  <a:pt x="30329" y="53121"/>
                  <a:pt x="30251" y="53147"/>
                </a:cubicBezTo>
                <a:cubicBezTo>
                  <a:pt x="30569" y="52828"/>
                  <a:pt x="30251" y="52382"/>
                  <a:pt x="30442" y="52000"/>
                </a:cubicBezTo>
                <a:lnTo>
                  <a:pt x="30824" y="52000"/>
                </a:lnTo>
                <a:cubicBezTo>
                  <a:pt x="31015" y="51363"/>
                  <a:pt x="30760" y="50790"/>
                  <a:pt x="30887" y="49962"/>
                </a:cubicBezTo>
                <a:lnTo>
                  <a:pt x="30887" y="49962"/>
                </a:lnTo>
                <a:lnTo>
                  <a:pt x="30824" y="50217"/>
                </a:lnTo>
                <a:cubicBezTo>
                  <a:pt x="30696" y="50090"/>
                  <a:pt x="30824" y="49708"/>
                  <a:pt x="30824" y="49453"/>
                </a:cubicBezTo>
                <a:cubicBezTo>
                  <a:pt x="30951" y="49453"/>
                  <a:pt x="30951" y="49262"/>
                  <a:pt x="31079" y="49198"/>
                </a:cubicBezTo>
                <a:cubicBezTo>
                  <a:pt x="30951" y="49198"/>
                  <a:pt x="31079" y="48561"/>
                  <a:pt x="30887" y="48434"/>
                </a:cubicBezTo>
                <a:lnTo>
                  <a:pt x="31015" y="48052"/>
                </a:lnTo>
                <a:cubicBezTo>
                  <a:pt x="31079" y="47351"/>
                  <a:pt x="30696" y="47288"/>
                  <a:pt x="30760" y="46587"/>
                </a:cubicBezTo>
                <a:lnTo>
                  <a:pt x="30760" y="46587"/>
                </a:lnTo>
                <a:cubicBezTo>
                  <a:pt x="30887" y="46778"/>
                  <a:pt x="31015" y="46523"/>
                  <a:pt x="31079" y="46969"/>
                </a:cubicBezTo>
                <a:cubicBezTo>
                  <a:pt x="31079" y="46715"/>
                  <a:pt x="31079" y="46523"/>
                  <a:pt x="31015" y="46523"/>
                </a:cubicBezTo>
                <a:cubicBezTo>
                  <a:pt x="31079" y="46396"/>
                  <a:pt x="30887" y="45887"/>
                  <a:pt x="31015" y="45696"/>
                </a:cubicBezTo>
                <a:cubicBezTo>
                  <a:pt x="30951" y="45632"/>
                  <a:pt x="30824" y="45568"/>
                  <a:pt x="30887" y="45313"/>
                </a:cubicBezTo>
                <a:lnTo>
                  <a:pt x="30951" y="45313"/>
                </a:lnTo>
                <a:cubicBezTo>
                  <a:pt x="30903" y="45313"/>
                  <a:pt x="30856" y="45099"/>
                  <a:pt x="30781" y="45099"/>
                </a:cubicBezTo>
                <a:cubicBezTo>
                  <a:pt x="30764" y="45099"/>
                  <a:pt x="30746" y="45109"/>
                  <a:pt x="30727" y="45136"/>
                </a:cubicBezTo>
                <a:lnTo>
                  <a:pt x="30727" y="45136"/>
                </a:lnTo>
                <a:cubicBezTo>
                  <a:pt x="31125" y="44426"/>
                  <a:pt x="30769" y="43200"/>
                  <a:pt x="31142" y="42702"/>
                </a:cubicBezTo>
                <a:cubicBezTo>
                  <a:pt x="31206" y="42193"/>
                  <a:pt x="31206" y="41683"/>
                  <a:pt x="31270" y="41174"/>
                </a:cubicBezTo>
                <a:cubicBezTo>
                  <a:pt x="31270" y="41174"/>
                  <a:pt x="31315" y="41174"/>
                  <a:pt x="31290" y="41252"/>
                </a:cubicBezTo>
                <a:lnTo>
                  <a:pt x="31290" y="41252"/>
                </a:lnTo>
                <a:cubicBezTo>
                  <a:pt x="31495" y="40735"/>
                  <a:pt x="31022" y="40837"/>
                  <a:pt x="31270" y="40219"/>
                </a:cubicBezTo>
                <a:cubicBezTo>
                  <a:pt x="31330" y="40158"/>
                  <a:pt x="31368" y="40135"/>
                  <a:pt x="31390" y="40135"/>
                </a:cubicBezTo>
                <a:cubicBezTo>
                  <a:pt x="31469" y="40135"/>
                  <a:pt x="31345" y="40443"/>
                  <a:pt x="31368" y="40443"/>
                </a:cubicBezTo>
                <a:cubicBezTo>
                  <a:pt x="31372" y="40443"/>
                  <a:pt x="31381" y="40433"/>
                  <a:pt x="31397" y="40410"/>
                </a:cubicBezTo>
                <a:cubicBezTo>
                  <a:pt x="31843" y="40410"/>
                  <a:pt x="31588" y="39582"/>
                  <a:pt x="31970" y="39200"/>
                </a:cubicBezTo>
                <a:lnTo>
                  <a:pt x="31970" y="39327"/>
                </a:lnTo>
                <a:cubicBezTo>
                  <a:pt x="32161" y="39072"/>
                  <a:pt x="32097" y="38563"/>
                  <a:pt x="32416" y="38054"/>
                </a:cubicBezTo>
                <a:cubicBezTo>
                  <a:pt x="32543" y="37480"/>
                  <a:pt x="32798" y="36907"/>
                  <a:pt x="33116" y="36461"/>
                </a:cubicBezTo>
                <a:lnTo>
                  <a:pt x="33116" y="36461"/>
                </a:lnTo>
                <a:cubicBezTo>
                  <a:pt x="33116" y="36716"/>
                  <a:pt x="32989" y="36716"/>
                  <a:pt x="33180" y="36780"/>
                </a:cubicBezTo>
                <a:cubicBezTo>
                  <a:pt x="33307" y="36525"/>
                  <a:pt x="32989" y="36652"/>
                  <a:pt x="33244" y="36270"/>
                </a:cubicBezTo>
                <a:cubicBezTo>
                  <a:pt x="33398" y="36219"/>
                  <a:pt x="33634" y="36044"/>
                  <a:pt x="33787" y="36044"/>
                </a:cubicBezTo>
                <a:cubicBezTo>
                  <a:pt x="33824" y="36044"/>
                  <a:pt x="33856" y="36054"/>
                  <a:pt x="33881" y="36079"/>
                </a:cubicBezTo>
                <a:lnTo>
                  <a:pt x="33562" y="36398"/>
                </a:lnTo>
                <a:cubicBezTo>
                  <a:pt x="33881" y="36398"/>
                  <a:pt x="33944" y="35952"/>
                  <a:pt x="34199" y="35825"/>
                </a:cubicBezTo>
                <a:lnTo>
                  <a:pt x="34199" y="35952"/>
                </a:lnTo>
                <a:cubicBezTo>
                  <a:pt x="34709" y="35442"/>
                  <a:pt x="34581" y="35251"/>
                  <a:pt x="35218" y="34806"/>
                </a:cubicBezTo>
                <a:lnTo>
                  <a:pt x="35091" y="34806"/>
                </a:lnTo>
                <a:cubicBezTo>
                  <a:pt x="35345" y="34424"/>
                  <a:pt x="35473" y="34742"/>
                  <a:pt x="35727" y="34360"/>
                </a:cubicBezTo>
                <a:lnTo>
                  <a:pt x="35982" y="34487"/>
                </a:lnTo>
                <a:cubicBezTo>
                  <a:pt x="36301" y="34169"/>
                  <a:pt x="36683" y="33850"/>
                  <a:pt x="37129" y="33596"/>
                </a:cubicBezTo>
                <a:lnTo>
                  <a:pt x="37129" y="33596"/>
                </a:lnTo>
                <a:cubicBezTo>
                  <a:pt x="36874" y="33914"/>
                  <a:pt x="36555" y="34232"/>
                  <a:pt x="36237" y="34487"/>
                </a:cubicBezTo>
                <a:cubicBezTo>
                  <a:pt x="36476" y="34344"/>
                  <a:pt x="36679" y="34200"/>
                  <a:pt x="36873" y="34030"/>
                </a:cubicBezTo>
                <a:lnTo>
                  <a:pt x="36873" y="34030"/>
                </a:lnTo>
                <a:cubicBezTo>
                  <a:pt x="36854" y="34037"/>
                  <a:pt x="36833" y="34041"/>
                  <a:pt x="36810" y="34041"/>
                </a:cubicBezTo>
                <a:cubicBezTo>
                  <a:pt x="37065" y="33723"/>
                  <a:pt x="37447" y="33405"/>
                  <a:pt x="37893" y="33277"/>
                </a:cubicBezTo>
                <a:cubicBezTo>
                  <a:pt x="37921" y="33363"/>
                  <a:pt x="38002" y="33398"/>
                  <a:pt x="38123" y="33398"/>
                </a:cubicBezTo>
                <a:cubicBezTo>
                  <a:pt x="38270" y="33398"/>
                  <a:pt x="38476" y="33347"/>
                  <a:pt x="38721" y="33277"/>
                </a:cubicBezTo>
                <a:cubicBezTo>
                  <a:pt x="38991" y="33187"/>
                  <a:pt x="39293" y="33097"/>
                  <a:pt x="39537" y="33097"/>
                </a:cubicBezTo>
                <a:cubicBezTo>
                  <a:pt x="39638" y="33097"/>
                  <a:pt x="39729" y="33113"/>
                  <a:pt x="39803" y="33150"/>
                </a:cubicBezTo>
                <a:cubicBezTo>
                  <a:pt x="40759" y="32768"/>
                  <a:pt x="41714" y="32577"/>
                  <a:pt x="42733" y="32513"/>
                </a:cubicBezTo>
                <a:cubicBezTo>
                  <a:pt x="42287" y="32258"/>
                  <a:pt x="43051" y="32449"/>
                  <a:pt x="42924" y="32131"/>
                </a:cubicBezTo>
                <a:cubicBezTo>
                  <a:pt x="43178" y="32067"/>
                  <a:pt x="43306" y="32067"/>
                  <a:pt x="43306" y="32067"/>
                </a:cubicBezTo>
                <a:lnTo>
                  <a:pt x="44134" y="32195"/>
                </a:lnTo>
                <a:cubicBezTo>
                  <a:pt x="44325" y="32258"/>
                  <a:pt x="43879" y="32322"/>
                  <a:pt x="43943" y="32386"/>
                </a:cubicBezTo>
                <a:cubicBezTo>
                  <a:pt x="44516" y="32386"/>
                  <a:pt x="44197" y="32513"/>
                  <a:pt x="44580" y="32577"/>
                </a:cubicBezTo>
                <a:cubicBezTo>
                  <a:pt x="44452" y="32449"/>
                  <a:pt x="44771" y="32386"/>
                  <a:pt x="45089" y="32386"/>
                </a:cubicBezTo>
                <a:lnTo>
                  <a:pt x="44580" y="32258"/>
                </a:lnTo>
                <a:cubicBezTo>
                  <a:pt x="44754" y="32204"/>
                  <a:pt x="44890" y="32185"/>
                  <a:pt x="45001" y="32185"/>
                </a:cubicBezTo>
                <a:cubicBezTo>
                  <a:pt x="45306" y="32185"/>
                  <a:pt x="45435" y="32332"/>
                  <a:pt x="45718" y="32332"/>
                </a:cubicBezTo>
                <a:cubicBezTo>
                  <a:pt x="45822" y="32332"/>
                  <a:pt x="45946" y="32312"/>
                  <a:pt x="46108" y="32258"/>
                </a:cubicBezTo>
                <a:lnTo>
                  <a:pt x="46108" y="32258"/>
                </a:lnTo>
                <a:lnTo>
                  <a:pt x="45853" y="32386"/>
                </a:lnTo>
                <a:cubicBezTo>
                  <a:pt x="46554" y="32386"/>
                  <a:pt x="47191" y="32258"/>
                  <a:pt x="47827" y="32004"/>
                </a:cubicBezTo>
                <a:cubicBezTo>
                  <a:pt x="47891" y="32004"/>
                  <a:pt x="48018" y="32131"/>
                  <a:pt x="47827" y="32195"/>
                </a:cubicBezTo>
                <a:cubicBezTo>
                  <a:pt x="48701" y="32195"/>
                  <a:pt x="49715" y="31914"/>
                  <a:pt x="50468" y="31914"/>
                </a:cubicBezTo>
                <a:cubicBezTo>
                  <a:pt x="50593" y="31914"/>
                  <a:pt x="50711" y="31922"/>
                  <a:pt x="50821" y="31940"/>
                </a:cubicBezTo>
                <a:lnTo>
                  <a:pt x="50757" y="32067"/>
                </a:lnTo>
                <a:cubicBezTo>
                  <a:pt x="50921" y="32067"/>
                  <a:pt x="51038" y="31927"/>
                  <a:pt x="51228" y="31927"/>
                </a:cubicBezTo>
                <a:cubicBezTo>
                  <a:pt x="51260" y="31927"/>
                  <a:pt x="51294" y="31931"/>
                  <a:pt x="51330" y="31940"/>
                </a:cubicBezTo>
                <a:cubicBezTo>
                  <a:pt x="51330" y="31940"/>
                  <a:pt x="51266" y="32067"/>
                  <a:pt x="51330" y="32067"/>
                </a:cubicBezTo>
                <a:cubicBezTo>
                  <a:pt x="51585" y="31940"/>
                  <a:pt x="51840" y="31940"/>
                  <a:pt x="52094" y="31940"/>
                </a:cubicBezTo>
                <a:lnTo>
                  <a:pt x="51840" y="32004"/>
                </a:lnTo>
                <a:cubicBezTo>
                  <a:pt x="51982" y="32021"/>
                  <a:pt x="52114" y="32029"/>
                  <a:pt x="52239" y="32029"/>
                </a:cubicBezTo>
                <a:cubicBezTo>
                  <a:pt x="53007" y="32029"/>
                  <a:pt x="53484" y="31731"/>
                  <a:pt x="54196" y="31621"/>
                </a:cubicBezTo>
                <a:cubicBezTo>
                  <a:pt x="54196" y="31876"/>
                  <a:pt x="55024" y="31940"/>
                  <a:pt x="55406" y="31940"/>
                </a:cubicBezTo>
                <a:cubicBezTo>
                  <a:pt x="56425" y="31876"/>
                  <a:pt x="57444" y="31621"/>
                  <a:pt x="58463" y="31367"/>
                </a:cubicBezTo>
                <a:cubicBezTo>
                  <a:pt x="58674" y="31393"/>
                  <a:pt x="58885" y="31409"/>
                  <a:pt x="59096" y="31409"/>
                </a:cubicBezTo>
                <a:cubicBezTo>
                  <a:pt x="59394" y="31409"/>
                  <a:pt x="59693" y="31378"/>
                  <a:pt x="59991" y="31303"/>
                </a:cubicBezTo>
                <a:cubicBezTo>
                  <a:pt x="60564" y="31176"/>
                  <a:pt x="61265" y="31048"/>
                  <a:pt x="61774" y="30985"/>
                </a:cubicBezTo>
                <a:cubicBezTo>
                  <a:pt x="61647" y="30985"/>
                  <a:pt x="61774" y="30794"/>
                  <a:pt x="61965" y="30730"/>
                </a:cubicBezTo>
                <a:cubicBezTo>
                  <a:pt x="62052" y="30687"/>
                  <a:pt x="62315" y="30555"/>
                  <a:pt x="62474" y="30555"/>
                </a:cubicBezTo>
                <a:cubicBezTo>
                  <a:pt x="62550" y="30555"/>
                  <a:pt x="62602" y="30584"/>
                  <a:pt x="62602" y="30666"/>
                </a:cubicBezTo>
                <a:lnTo>
                  <a:pt x="62538" y="30666"/>
                </a:lnTo>
                <a:cubicBezTo>
                  <a:pt x="62610" y="30702"/>
                  <a:pt x="62696" y="30717"/>
                  <a:pt x="62791" y="30717"/>
                </a:cubicBezTo>
                <a:cubicBezTo>
                  <a:pt x="63037" y="30717"/>
                  <a:pt x="63346" y="30613"/>
                  <a:pt x="63621" y="30475"/>
                </a:cubicBezTo>
                <a:lnTo>
                  <a:pt x="63621" y="30157"/>
                </a:lnTo>
                <a:cubicBezTo>
                  <a:pt x="63706" y="30170"/>
                  <a:pt x="63792" y="30176"/>
                  <a:pt x="63878" y="30176"/>
                </a:cubicBezTo>
                <a:cubicBezTo>
                  <a:pt x="64938" y="30176"/>
                  <a:pt x="66092" y="29246"/>
                  <a:pt x="66775" y="29246"/>
                </a:cubicBezTo>
                <a:cubicBezTo>
                  <a:pt x="66831" y="29246"/>
                  <a:pt x="66883" y="29252"/>
                  <a:pt x="66933" y="29265"/>
                </a:cubicBezTo>
                <a:cubicBezTo>
                  <a:pt x="67124" y="29138"/>
                  <a:pt x="67442" y="28947"/>
                  <a:pt x="67633" y="28819"/>
                </a:cubicBezTo>
                <a:lnTo>
                  <a:pt x="67697" y="28947"/>
                </a:lnTo>
                <a:cubicBezTo>
                  <a:pt x="68270" y="28756"/>
                  <a:pt x="68907" y="28501"/>
                  <a:pt x="69480" y="28183"/>
                </a:cubicBezTo>
                <a:lnTo>
                  <a:pt x="69480" y="28183"/>
                </a:lnTo>
                <a:lnTo>
                  <a:pt x="69353" y="28374"/>
                </a:lnTo>
                <a:cubicBezTo>
                  <a:pt x="69798" y="28119"/>
                  <a:pt x="69671" y="27609"/>
                  <a:pt x="70053" y="27418"/>
                </a:cubicBezTo>
                <a:lnTo>
                  <a:pt x="70308" y="27546"/>
                </a:lnTo>
                <a:cubicBezTo>
                  <a:pt x="71136" y="27227"/>
                  <a:pt x="71900" y="26781"/>
                  <a:pt x="72537" y="26208"/>
                </a:cubicBezTo>
                <a:lnTo>
                  <a:pt x="72537" y="26208"/>
                </a:lnTo>
                <a:cubicBezTo>
                  <a:pt x="72537" y="26208"/>
                  <a:pt x="72537" y="26336"/>
                  <a:pt x="72473" y="26399"/>
                </a:cubicBezTo>
                <a:cubicBezTo>
                  <a:pt x="72600" y="26272"/>
                  <a:pt x="72983" y="26081"/>
                  <a:pt x="73237" y="25954"/>
                </a:cubicBezTo>
                <a:cubicBezTo>
                  <a:pt x="73481" y="25770"/>
                  <a:pt x="73667" y="25587"/>
                  <a:pt x="73570" y="25460"/>
                </a:cubicBezTo>
                <a:lnTo>
                  <a:pt x="73570" y="25460"/>
                </a:lnTo>
                <a:cubicBezTo>
                  <a:pt x="73583" y="25471"/>
                  <a:pt x="73599" y="25476"/>
                  <a:pt x="73617" y="25476"/>
                </a:cubicBezTo>
                <a:cubicBezTo>
                  <a:pt x="73813" y="25476"/>
                  <a:pt x="74293" y="24890"/>
                  <a:pt x="74575" y="24553"/>
                </a:cubicBezTo>
                <a:lnTo>
                  <a:pt x="74638" y="24744"/>
                </a:lnTo>
                <a:cubicBezTo>
                  <a:pt x="74766" y="24425"/>
                  <a:pt x="74957" y="24170"/>
                  <a:pt x="75212" y="23916"/>
                </a:cubicBezTo>
                <a:cubicBezTo>
                  <a:pt x="75229" y="23899"/>
                  <a:pt x="75246" y="23891"/>
                  <a:pt x="75259" y="23891"/>
                </a:cubicBezTo>
                <a:cubicBezTo>
                  <a:pt x="75296" y="23891"/>
                  <a:pt x="75305" y="23950"/>
                  <a:pt x="75212" y="24043"/>
                </a:cubicBezTo>
                <a:cubicBezTo>
                  <a:pt x="75594" y="23788"/>
                  <a:pt x="75339" y="23661"/>
                  <a:pt x="75785" y="23406"/>
                </a:cubicBezTo>
                <a:lnTo>
                  <a:pt x="75785" y="23406"/>
                </a:lnTo>
                <a:lnTo>
                  <a:pt x="75721" y="23597"/>
                </a:lnTo>
                <a:cubicBezTo>
                  <a:pt x="75912" y="23470"/>
                  <a:pt x="76039" y="23279"/>
                  <a:pt x="76103" y="23088"/>
                </a:cubicBezTo>
                <a:cubicBezTo>
                  <a:pt x="76294" y="22833"/>
                  <a:pt x="76804" y="22578"/>
                  <a:pt x="76931" y="22578"/>
                </a:cubicBezTo>
                <a:cubicBezTo>
                  <a:pt x="76931" y="22387"/>
                  <a:pt x="76995" y="22196"/>
                  <a:pt x="77186" y="22069"/>
                </a:cubicBezTo>
                <a:cubicBezTo>
                  <a:pt x="77249" y="22069"/>
                  <a:pt x="77186" y="22196"/>
                  <a:pt x="77186" y="22260"/>
                </a:cubicBezTo>
                <a:cubicBezTo>
                  <a:pt x="77823" y="21814"/>
                  <a:pt x="77886" y="21368"/>
                  <a:pt x="78332" y="21114"/>
                </a:cubicBezTo>
                <a:lnTo>
                  <a:pt x="78459" y="21114"/>
                </a:lnTo>
                <a:cubicBezTo>
                  <a:pt x="78205" y="21368"/>
                  <a:pt x="77950" y="21559"/>
                  <a:pt x="77695" y="21814"/>
                </a:cubicBezTo>
                <a:cubicBezTo>
                  <a:pt x="77708" y="21820"/>
                  <a:pt x="77723" y="21823"/>
                  <a:pt x="77739" y="21823"/>
                </a:cubicBezTo>
                <a:cubicBezTo>
                  <a:pt x="77819" y="21823"/>
                  <a:pt x="77939" y="21763"/>
                  <a:pt x="78019" y="21763"/>
                </a:cubicBezTo>
                <a:cubicBezTo>
                  <a:pt x="78092" y="21763"/>
                  <a:pt x="78132" y="21813"/>
                  <a:pt x="78077" y="22005"/>
                </a:cubicBezTo>
                <a:cubicBezTo>
                  <a:pt x="78332" y="21559"/>
                  <a:pt x="78587" y="21114"/>
                  <a:pt x="78969" y="20731"/>
                </a:cubicBezTo>
                <a:lnTo>
                  <a:pt x="79033" y="20731"/>
                </a:lnTo>
                <a:lnTo>
                  <a:pt x="79033" y="20795"/>
                </a:lnTo>
                <a:cubicBezTo>
                  <a:pt x="79096" y="20731"/>
                  <a:pt x="79160" y="20604"/>
                  <a:pt x="79224" y="20540"/>
                </a:cubicBezTo>
                <a:cubicBezTo>
                  <a:pt x="79351" y="20477"/>
                  <a:pt x="79415" y="20349"/>
                  <a:pt x="79542" y="20286"/>
                </a:cubicBezTo>
                <a:lnTo>
                  <a:pt x="79733" y="20031"/>
                </a:lnTo>
                <a:cubicBezTo>
                  <a:pt x="79733" y="20095"/>
                  <a:pt x="79733" y="20095"/>
                  <a:pt x="79733" y="20095"/>
                </a:cubicBezTo>
                <a:cubicBezTo>
                  <a:pt x="79669" y="20222"/>
                  <a:pt x="79606" y="20286"/>
                  <a:pt x="79542" y="20286"/>
                </a:cubicBezTo>
                <a:cubicBezTo>
                  <a:pt x="79550" y="20290"/>
                  <a:pt x="79559" y="20292"/>
                  <a:pt x="79569" y="20292"/>
                </a:cubicBezTo>
                <a:cubicBezTo>
                  <a:pt x="79703" y="20292"/>
                  <a:pt x="79937" y="19895"/>
                  <a:pt x="80115" y="19776"/>
                </a:cubicBezTo>
                <a:cubicBezTo>
                  <a:pt x="80017" y="19678"/>
                  <a:pt x="80145" y="19543"/>
                  <a:pt x="80065" y="19543"/>
                </a:cubicBezTo>
                <a:cubicBezTo>
                  <a:pt x="80041" y="19543"/>
                  <a:pt x="79998" y="19556"/>
                  <a:pt x="79924" y="19585"/>
                </a:cubicBezTo>
                <a:cubicBezTo>
                  <a:pt x="79924" y="19585"/>
                  <a:pt x="79924" y="19585"/>
                  <a:pt x="79797" y="19713"/>
                </a:cubicBezTo>
                <a:cubicBezTo>
                  <a:pt x="79733" y="19776"/>
                  <a:pt x="79733" y="19776"/>
                  <a:pt x="79733" y="19840"/>
                </a:cubicBezTo>
                <a:lnTo>
                  <a:pt x="79351" y="20286"/>
                </a:lnTo>
                <a:cubicBezTo>
                  <a:pt x="79415" y="20031"/>
                  <a:pt x="79542" y="19840"/>
                  <a:pt x="79733" y="19776"/>
                </a:cubicBezTo>
                <a:lnTo>
                  <a:pt x="79733" y="19330"/>
                </a:lnTo>
                <a:cubicBezTo>
                  <a:pt x="80115" y="19203"/>
                  <a:pt x="80625" y="18821"/>
                  <a:pt x="80752" y="18821"/>
                </a:cubicBezTo>
                <a:cubicBezTo>
                  <a:pt x="80943" y="18503"/>
                  <a:pt x="81198" y="18184"/>
                  <a:pt x="81453" y="17866"/>
                </a:cubicBezTo>
                <a:cubicBezTo>
                  <a:pt x="81644" y="17547"/>
                  <a:pt x="81771" y="17229"/>
                  <a:pt x="81771" y="16847"/>
                </a:cubicBezTo>
                <a:cubicBezTo>
                  <a:pt x="81847" y="16732"/>
                  <a:pt x="81924" y="16709"/>
                  <a:pt x="81986" y="16709"/>
                </a:cubicBezTo>
                <a:cubicBezTo>
                  <a:pt x="82028" y="16709"/>
                  <a:pt x="82064" y="16719"/>
                  <a:pt x="82089" y="16719"/>
                </a:cubicBezTo>
                <a:cubicBezTo>
                  <a:pt x="82026" y="16783"/>
                  <a:pt x="81962" y="16910"/>
                  <a:pt x="81962" y="16974"/>
                </a:cubicBezTo>
                <a:cubicBezTo>
                  <a:pt x="82153" y="16592"/>
                  <a:pt x="82599" y="15955"/>
                  <a:pt x="82472" y="15764"/>
                </a:cubicBezTo>
                <a:cubicBezTo>
                  <a:pt x="82556" y="15680"/>
                  <a:pt x="82603" y="15651"/>
                  <a:pt x="82629" y="15651"/>
                </a:cubicBezTo>
                <a:cubicBezTo>
                  <a:pt x="82684" y="15651"/>
                  <a:pt x="82649" y="15774"/>
                  <a:pt x="82671" y="15774"/>
                </a:cubicBezTo>
                <a:cubicBezTo>
                  <a:pt x="82687" y="15774"/>
                  <a:pt x="82731" y="15714"/>
                  <a:pt x="82854" y="15509"/>
                </a:cubicBezTo>
                <a:lnTo>
                  <a:pt x="82854" y="15637"/>
                </a:lnTo>
                <a:cubicBezTo>
                  <a:pt x="83299" y="15127"/>
                  <a:pt x="83618" y="14554"/>
                  <a:pt x="83745" y="13981"/>
                </a:cubicBezTo>
                <a:cubicBezTo>
                  <a:pt x="83873" y="13280"/>
                  <a:pt x="84191" y="12707"/>
                  <a:pt x="84637" y="12198"/>
                </a:cubicBezTo>
                <a:lnTo>
                  <a:pt x="84637" y="12198"/>
                </a:lnTo>
                <a:cubicBezTo>
                  <a:pt x="84573" y="12262"/>
                  <a:pt x="84509" y="12325"/>
                  <a:pt x="84509" y="12325"/>
                </a:cubicBezTo>
                <a:cubicBezTo>
                  <a:pt x="84955" y="11561"/>
                  <a:pt x="85337" y="10733"/>
                  <a:pt x="85592" y="9842"/>
                </a:cubicBezTo>
                <a:cubicBezTo>
                  <a:pt x="85847" y="8950"/>
                  <a:pt x="86165" y="8122"/>
                  <a:pt x="86611" y="7294"/>
                </a:cubicBezTo>
                <a:cubicBezTo>
                  <a:pt x="86802" y="6848"/>
                  <a:pt x="86675" y="6785"/>
                  <a:pt x="86611" y="6466"/>
                </a:cubicBezTo>
                <a:lnTo>
                  <a:pt x="86802" y="6403"/>
                </a:lnTo>
                <a:lnTo>
                  <a:pt x="86738" y="5829"/>
                </a:lnTo>
                <a:cubicBezTo>
                  <a:pt x="86738" y="5065"/>
                  <a:pt x="87503" y="4683"/>
                  <a:pt x="87375" y="3664"/>
                </a:cubicBezTo>
                <a:lnTo>
                  <a:pt x="87375" y="3664"/>
                </a:lnTo>
                <a:lnTo>
                  <a:pt x="87184" y="3792"/>
                </a:lnTo>
                <a:cubicBezTo>
                  <a:pt x="87306" y="3486"/>
                  <a:pt x="87311" y="2769"/>
                  <a:pt x="87424" y="2769"/>
                </a:cubicBezTo>
                <a:cubicBezTo>
                  <a:pt x="87429" y="2769"/>
                  <a:pt x="87434" y="2770"/>
                  <a:pt x="87439" y="2773"/>
                </a:cubicBezTo>
                <a:cubicBezTo>
                  <a:pt x="87439" y="2773"/>
                  <a:pt x="87311" y="2645"/>
                  <a:pt x="87439" y="2582"/>
                </a:cubicBezTo>
                <a:lnTo>
                  <a:pt x="87503" y="2582"/>
                </a:lnTo>
                <a:lnTo>
                  <a:pt x="87439" y="1690"/>
                </a:lnTo>
                <a:cubicBezTo>
                  <a:pt x="87511" y="1475"/>
                  <a:pt x="87582" y="1448"/>
                  <a:pt x="87650" y="1448"/>
                </a:cubicBezTo>
                <a:cubicBezTo>
                  <a:pt x="87673" y="1448"/>
                  <a:pt x="87696" y="1451"/>
                  <a:pt x="87717" y="1451"/>
                </a:cubicBezTo>
                <a:cubicBezTo>
                  <a:pt x="87805" y="1451"/>
                  <a:pt x="87885" y="1403"/>
                  <a:pt x="87948" y="926"/>
                </a:cubicBezTo>
                <a:cubicBezTo>
                  <a:pt x="87948" y="578"/>
                  <a:pt x="87790" y="18"/>
                  <a:pt x="87665" y="18"/>
                </a:cubicBezTo>
                <a:cubicBezTo>
                  <a:pt x="87653" y="18"/>
                  <a:pt x="87641" y="23"/>
                  <a:pt x="87630" y="34"/>
                </a:cubicBezTo>
                <a:cubicBezTo>
                  <a:pt x="87566" y="162"/>
                  <a:pt x="87566" y="416"/>
                  <a:pt x="87503" y="416"/>
                </a:cubicBezTo>
                <a:lnTo>
                  <a:pt x="87503" y="98"/>
                </a:lnTo>
                <a:cubicBezTo>
                  <a:pt x="87358" y="69"/>
                  <a:pt x="87226" y="0"/>
                  <a:pt x="87101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38;p14"/>
          <p:cNvSpPr/>
          <p:nvPr/>
        </p:nvSpPr>
        <p:spPr>
          <a:xfrm rot="4226098">
            <a:off x="6556767" y="-583549"/>
            <a:ext cx="2672271" cy="2179863"/>
          </a:xfrm>
          <a:custGeom>
            <a:avLst/>
            <a:gdLst/>
            <a:ahLst/>
            <a:cxnLst/>
            <a:rect l="l" t="t" r="r" b="b"/>
            <a:pathLst>
              <a:path w="87949" h="71743" extrusionOk="0">
                <a:moveTo>
                  <a:pt x="78205" y="20063"/>
                </a:moveTo>
                <a:lnTo>
                  <a:pt x="78205" y="20063"/>
                </a:lnTo>
                <a:cubicBezTo>
                  <a:pt x="78189" y="20095"/>
                  <a:pt x="78173" y="20127"/>
                  <a:pt x="78141" y="20158"/>
                </a:cubicBezTo>
                <a:lnTo>
                  <a:pt x="78205" y="20063"/>
                </a:lnTo>
                <a:close/>
                <a:moveTo>
                  <a:pt x="77759" y="20540"/>
                </a:moveTo>
                <a:cubicBezTo>
                  <a:pt x="77823" y="20540"/>
                  <a:pt x="77823" y="20668"/>
                  <a:pt x="77759" y="20731"/>
                </a:cubicBezTo>
                <a:cubicBezTo>
                  <a:pt x="77759" y="20719"/>
                  <a:pt x="77752" y="20714"/>
                  <a:pt x="77740" y="20714"/>
                </a:cubicBezTo>
                <a:cubicBezTo>
                  <a:pt x="77688" y="20714"/>
                  <a:pt x="77544" y="20807"/>
                  <a:pt x="77440" y="20859"/>
                </a:cubicBezTo>
                <a:lnTo>
                  <a:pt x="77759" y="20540"/>
                </a:lnTo>
                <a:close/>
                <a:moveTo>
                  <a:pt x="50311" y="30794"/>
                </a:moveTo>
                <a:cubicBezTo>
                  <a:pt x="50311" y="30797"/>
                  <a:pt x="50312" y="30802"/>
                  <a:pt x="50315" y="30806"/>
                </a:cubicBezTo>
                <a:lnTo>
                  <a:pt x="50315" y="30806"/>
                </a:lnTo>
                <a:cubicBezTo>
                  <a:pt x="50335" y="30802"/>
                  <a:pt x="50355" y="30798"/>
                  <a:pt x="50375" y="30794"/>
                </a:cubicBezTo>
                <a:close/>
                <a:moveTo>
                  <a:pt x="37065" y="33850"/>
                </a:moveTo>
                <a:lnTo>
                  <a:pt x="37065" y="33850"/>
                </a:lnTo>
                <a:cubicBezTo>
                  <a:pt x="37001" y="33914"/>
                  <a:pt x="36938" y="33974"/>
                  <a:pt x="36873" y="34030"/>
                </a:cubicBezTo>
                <a:lnTo>
                  <a:pt x="36873" y="34030"/>
                </a:lnTo>
                <a:cubicBezTo>
                  <a:pt x="36960" y="33998"/>
                  <a:pt x="37013" y="33903"/>
                  <a:pt x="37065" y="33850"/>
                </a:cubicBezTo>
                <a:close/>
                <a:moveTo>
                  <a:pt x="31290" y="41252"/>
                </a:moveTo>
                <a:cubicBezTo>
                  <a:pt x="31284" y="41268"/>
                  <a:pt x="31277" y="41284"/>
                  <a:pt x="31270" y="41301"/>
                </a:cubicBezTo>
                <a:cubicBezTo>
                  <a:pt x="31279" y="41282"/>
                  <a:pt x="31286" y="41266"/>
                  <a:pt x="31290" y="41252"/>
                </a:cubicBezTo>
                <a:close/>
                <a:moveTo>
                  <a:pt x="30060" y="55248"/>
                </a:moveTo>
                <a:lnTo>
                  <a:pt x="30060" y="55248"/>
                </a:lnTo>
                <a:cubicBezTo>
                  <a:pt x="30053" y="55269"/>
                  <a:pt x="30048" y="55288"/>
                  <a:pt x="30045" y="55307"/>
                </a:cubicBezTo>
                <a:lnTo>
                  <a:pt x="30045" y="55307"/>
                </a:lnTo>
                <a:lnTo>
                  <a:pt x="30060" y="55248"/>
                </a:lnTo>
                <a:close/>
                <a:moveTo>
                  <a:pt x="29104" y="55184"/>
                </a:moveTo>
                <a:cubicBezTo>
                  <a:pt x="29104" y="55312"/>
                  <a:pt x="28977" y="55503"/>
                  <a:pt x="29104" y="55567"/>
                </a:cubicBezTo>
                <a:lnTo>
                  <a:pt x="29104" y="55376"/>
                </a:lnTo>
                <a:lnTo>
                  <a:pt x="29104" y="55184"/>
                </a:lnTo>
                <a:close/>
                <a:moveTo>
                  <a:pt x="28213" y="58241"/>
                </a:moveTo>
                <a:lnTo>
                  <a:pt x="28213" y="58241"/>
                </a:lnTo>
                <a:cubicBezTo>
                  <a:pt x="28133" y="58321"/>
                  <a:pt x="28153" y="58351"/>
                  <a:pt x="28179" y="58362"/>
                </a:cubicBezTo>
                <a:lnTo>
                  <a:pt x="28179" y="58362"/>
                </a:lnTo>
                <a:cubicBezTo>
                  <a:pt x="28191" y="58322"/>
                  <a:pt x="28202" y="58282"/>
                  <a:pt x="28213" y="58241"/>
                </a:cubicBezTo>
                <a:close/>
                <a:moveTo>
                  <a:pt x="29423" y="58496"/>
                </a:moveTo>
                <a:cubicBezTo>
                  <a:pt x="29420" y="58498"/>
                  <a:pt x="29418" y="58501"/>
                  <a:pt x="29416" y="58503"/>
                </a:cubicBezTo>
                <a:lnTo>
                  <a:pt x="29416" y="58503"/>
                </a:lnTo>
                <a:cubicBezTo>
                  <a:pt x="29383" y="58595"/>
                  <a:pt x="29359" y="58673"/>
                  <a:pt x="29359" y="58751"/>
                </a:cubicBezTo>
                <a:lnTo>
                  <a:pt x="29423" y="58496"/>
                </a:lnTo>
                <a:close/>
                <a:moveTo>
                  <a:pt x="14628" y="70247"/>
                </a:moveTo>
                <a:cubicBezTo>
                  <a:pt x="14612" y="70255"/>
                  <a:pt x="14597" y="70265"/>
                  <a:pt x="14584" y="70278"/>
                </a:cubicBezTo>
                <a:cubicBezTo>
                  <a:pt x="14603" y="70268"/>
                  <a:pt x="14617" y="70258"/>
                  <a:pt x="14628" y="70247"/>
                </a:cubicBezTo>
                <a:close/>
                <a:moveTo>
                  <a:pt x="175" y="70492"/>
                </a:moveTo>
                <a:cubicBezTo>
                  <a:pt x="166" y="70514"/>
                  <a:pt x="184" y="70532"/>
                  <a:pt x="255" y="70532"/>
                </a:cubicBezTo>
                <a:lnTo>
                  <a:pt x="175" y="70492"/>
                </a:lnTo>
                <a:close/>
                <a:moveTo>
                  <a:pt x="298" y="70348"/>
                </a:moveTo>
                <a:cubicBezTo>
                  <a:pt x="171" y="70348"/>
                  <a:pt x="64" y="70362"/>
                  <a:pt x="1" y="70405"/>
                </a:cubicBezTo>
                <a:lnTo>
                  <a:pt x="175" y="70492"/>
                </a:lnTo>
                <a:lnTo>
                  <a:pt x="175" y="70492"/>
                </a:lnTo>
                <a:cubicBezTo>
                  <a:pt x="190" y="70455"/>
                  <a:pt x="279" y="70405"/>
                  <a:pt x="319" y="70405"/>
                </a:cubicBezTo>
                <a:cubicBezTo>
                  <a:pt x="364" y="70396"/>
                  <a:pt x="404" y="70392"/>
                  <a:pt x="442" y="70392"/>
                </a:cubicBezTo>
                <a:cubicBezTo>
                  <a:pt x="632" y="70392"/>
                  <a:pt x="729" y="70495"/>
                  <a:pt x="757" y="70561"/>
                </a:cubicBezTo>
                <a:lnTo>
                  <a:pt x="757" y="70561"/>
                </a:lnTo>
                <a:cubicBezTo>
                  <a:pt x="763" y="70468"/>
                  <a:pt x="1032" y="70462"/>
                  <a:pt x="1147" y="70405"/>
                </a:cubicBezTo>
                <a:cubicBezTo>
                  <a:pt x="892" y="70405"/>
                  <a:pt x="553" y="70348"/>
                  <a:pt x="298" y="70348"/>
                </a:cubicBezTo>
                <a:close/>
                <a:moveTo>
                  <a:pt x="757" y="70561"/>
                </a:moveTo>
                <a:cubicBezTo>
                  <a:pt x="756" y="70572"/>
                  <a:pt x="759" y="70583"/>
                  <a:pt x="765" y="70596"/>
                </a:cubicBezTo>
                <a:cubicBezTo>
                  <a:pt x="765" y="70587"/>
                  <a:pt x="762" y="70575"/>
                  <a:pt x="757" y="70561"/>
                </a:cubicBezTo>
                <a:close/>
                <a:moveTo>
                  <a:pt x="1649" y="70836"/>
                </a:moveTo>
                <a:cubicBezTo>
                  <a:pt x="1639" y="70836"/>
                  <a:pt x="1629" y="70836"/>
                  <a:pt x="1619" y="70836"/>
                </a:cubicBezTo>
                <a:lnTo>
                  <a:pt x="1619" y="70836"/>
                </a:lnTo>
                <a:cubicBezTo>
                  <a:pt x="1644" y="70841"/>
                  <a:pt x="1666" y="70844"/>
                  <a:pt x="1685" y="70844"/>
                </a:cubicBezTo>
                <a:cubicBezTo>
                  <a:pt x="1705" y="70844"/>
                  <a:pt x="1723" y="70841"/>
                  <a:pt x="1741" y="70837"/>
                </a:cubicBezTo>
                <a:lnTo>
                  <a:pt x="1741" y="70837"/>
                </a:lnTo>
                <a:cubicBezTo>
                  <a:pt x="1711" y="70837"/>
                  <a:pt x="1680" y="70836"/>
                  <a:pt x="1649" y="70836"/>
                </a:cubicBezTo>
                <a:close/>
                <a:moveTo>
                  <a:pt x="510" y="70596"/>
                </a:moveTo>
                <a:cubicBezTo>
                  <a:pt x="581" y="70810"/>
                  <a:pt x="872" y="70844"/>
                  <a:pt x="1192" y="70844"/>
                </a:cubicBezTo>
                <a:cubicBezTo>
                  <a:pt x="1334" y="70844"/>
                  <a:pt x="1482" y="70837"/>
                  <a:pt x="1619" y="70836"/>
                </a:cubicBezTo>
                <a:lnTo>
                  <a:pt x="1619" y="70836"/>
                </a:lnTo>
                <a:cubicBezTo>
                  <a:pt x="1579" y="70828"/>
                  <a:pt x="1530" y="70813"/>
                  <a:pt x="1465" y="70787"/>
                </a:cubicBezTo>
                <a:cubicBezTo>
                  <a:pt x="1529" y="70660"/>
                  <a:pt x="1657" y="70596"/>
                  <a:pt x="1784" y="70596"/>
                </a:cubicBezTo>
                <a:close/>
                <a:moveTo>
                  <a:pt x="2867" y="71488"/>
                </a:moveTo>
                <a:cubicBezTo>
                  <a:pt x="2875" y="71490"/>
                  <a:pt x="2884" y="71493"/>
                  <a:pt x="2891" y="71495"/>
                </a:cubicBezTo>
                <a:lnTo>
                  <a:pt x="2891" y="71495"/>
                </a:lnTo>
                <a:cubicBezTo>
                  <a:pt x="2883" y="71492"/>
                  <a:pt x="2875" y="71490"/>
                  <a:pt x="2867" y="71488"/>
                </a:cubicBezTo>
                <a:close/>
                <a:moveTo>
                  <a:pt x="87101" y="0"/>
                </a:moveTo>
                <a:cubicBezTo>
                  <a:pt x="86952" y="0"/>
                  <a:pt x="86813" y="98"/>
                  <a:pt x="86675" y="480"/>
                </a:cubicBezTo>
                <a:lnTo>
                  <a:pt x="86802" y="1053"/>
                </a:lnTo>
                <a:lnTo>
                  <a:pt x="86675" y="1181"/>
                </a:lnTo>
                <a:lnTo>
                  <a:pt x="86675" y="735"/>
                </a:lnTo>
                <a:cubicBezTo>
                  <a:pt x="86484" y="990"/>
                  <a:pt x="86611" y="1181"/>
                  <a:pt x="86675" y="1372"/>
                </a:cubicBezTo>
                <a:cubicBezTo>
                  <a:pt x="86547" y="1372"/>
                  <a:pt x="86547" y="1435"/>
                  <a:pt x="86484" y="1563"/>
                </a:cubicBezTo>
                <a:lnTo>
                  <a:pt x="86675" y="2072"/>
                </a:lnTo>
                <a:cubicBezTo>
                  <a:pt x="86669" y="2078"/>
                  <a:pt x="86662" y="2081"/>
                  <a:pt x="86655" y="2081"/>
                </a:cubicBezTo>
                <a:cubicBezTo>
                  <a:pt x="86616" y="2081"/>
                  <a:pt x="86564" y="2008"/>
                  <a:pt x="86516" y="2008"/>
                </a:cubicBezTo>
                <a:cubicBezTo>
                  <a:pt x="86479" y="2008"/>
                  <a:pt x="86445" y="2050"/>
                  <a:pt x="86420" y="2200"/>
                </a:cubicBezTo>
                <a:cubicBezTo>
                  <a:pt x="86434" y="2256"/>
                  <a:pt x="86455" y="2275"/>
                  <a:pt x="86478" y="2275"/>
                </a:cubicBezTo>
                <a:cubicBezTo>
                  <a:pt x="86526" y="2275"/>
                  <a:pt x="86588" y="2200"/>
                  <a:pt x="86642" y="2200"/>
                </a:cubicBezTo>
                <a:cubicBezTo>
                  <a:pt x="86682" y="2200"/>
                  <a:pt x="86717" y="2242"/>
                  <a:pt x="86738" y="2391"/>
                </a:cubicBezTo>
                <a:cubicBezTo>
                  <a:pt x="86547" y="2645"/>
                  <a:pt x="86484" y="2518"/>
                  <a:pt x="86547" y="2836"/>
                </a:cubicBezTo>
                <a:cubicBezTo>
                  <a:pt x="86420" y="2836"/>
                  <a:pt x="86420" y="2773"/>
                  <a:pt x="86420" y="2709"/>
                </a:cubicBezTo>
                <a:lnTo>
                  <a:pt x="86420" y="2709"/>
                </a:lnTo>
                <a:cubicBezTo>
                  <a:pt x="86420" y="2964"/>
                  <a:pt x="86356" y="3346"/>
                  <a:pt x="86484" y="3537"/>
                </a:cubicBezTo>
                <a:cubicBezTo>
                  <a:pt x="86252" y="3769"/>
                  <a:pt x="86337" y="4318"/>
                  <a:pt x="86161" y="4318"/>
                </a:cubicBezTo>
                <a:cubicBezTo>
                  <a:pt x="86144" y="4318"/>
                  <a:pt x="86124" y="4312"/>
                  <a:pt x="86101" y="4301"/>
                </a:cubicBezTo>
                <a:lnTo>
                  <a:pt x="86101" y="4301"/>
                </a:lnTo>
                <a:cubicBezTo>
                  <a:pt x="86165" y="4556"/>
                  <a:pt x="86165" y="4811"/>
                  <a:pt x="86165" y="5065"/>
                </a:cubicBezTo>
                <a:cubicBezTo>
                  <a:pt x="86126" y="4986"/>
                  <a:pt x="86092" y="4953"/>
                  <a:pt x="86063" y="4953"/>
                </a:cubicBezTo>
                <a:cubicBezTo>
                  <a:pt x="85915" y="4953"/>
                  <a:pt x="85868" y="5784"/>
                  <a:pt x="85650" y="5784"/>
                </a:cubicBezTo>
                <a:cubicBezTo>
                  <a:pt x="85632" y="5784"/>
                  <a:pt x="85613" y="5778"/>
                  <a:pt x="85592" y="5766"/>
                </a:cubicBezTo>
                <a:lnTo>
                  <a:pt x="85592" y="5766"/>
                </a:lnTo>
                <a:cubicBezTo>
                  <a:pt x="85847" y="6148"/>
                  <a:pt x="85465" y="6912"/>
                  <a:pt x="85401" y="7485"/>
                </a:cubicBezTo>
                <a:lnTo>
                  <a:pt x="85401" y="7358"/>
                </a:lnTo>
                <a:cubicBezTo>
                  <a:pt x="85337" y="7549"/>
                  <a:pt x="85210" y="7740"/>
                  <a:pt x="85083" y="7867"/>
                </a:cubicBezTo>
                <a:cubicBezTo>
                  <a:pt x="85274" y="7995"/>
                  <a:pt x="85146" y="8504"/>
                  <a:pt x="85210" y="8823"/>
                </a:cubicBezTo>
                <a:cubicBezTo>
                  <a:pt x="85146" y="8886"/>
                  <a:pt x="85100" y="8912"/>
                  <a:pt x="85066" y="8912"/>
                </a:cubicBezTo>
                <a:cubicBezTo>
                  <a:pt x="84927" y="8912"/>
                  <a:pt x="84968" y="8504"/>
                  <a:pt x="84764" y="8504"/>
                </a:cubicBezTo>
                <a:cubicBezTo>
                  <a:pt x="84947" y="8565"/>
                  <a:pt x="84780" y="9209"/>
                  <a:pt x="84932" y="9209"/>
                </a:cubicBezTo>
                <a:cubicBezTo>
                  <a:pt x="84939" y="9209"/>
                  <a:pt x="84947" y="9207"/>
                  <a:pt x="84955" y="9205"/>
                </a:cubicBezTo>
                <a:lnTo>
                  <a:pt x="84955" y="9205"/>
                </a:lnTo>
                <a:cubicBezTo>
                  <a:pt x="84700" y="9396"/>
                  <a:pt x="84764" y="9396"/>
                  <a:pt x="84509" y="9459"/>
                </a:cubicBezTo>
                <a:cubicBezTo>
                  <a:pt x="84764" y="9651"/>
                  <a:pt x="84446" y="9778"/>
                  <a:pt x="84509" y="10033"/>
                </a:cubicBezTo>
                <a:cubicBezTo>
                  <a:pt x="84255" y="10415"/>
                  <a:pt x="84255" y="10033"/>
                  <a:pt x="84127" y="10542"/>
                </a:cubicBezTo>
                <a:cubicBezTo>
                  <a:pt x="84094" y="10576"/>
                  <a:pt x="84068" y="10590"/>
                  <a:pt x="84048" y="10590"/>
                </a:cubicBezTo>
                <a:cubicBezTo>
                  <a:pt x="83957" y="10590"/>
                  <a:pt x="84000" y="10288"/>
                  <a:pt x="84000" y="10287"/>
                </a:cubicBezTo>
                <a:lnTo>
                  <a:pt x="84000" y="10287"/>
                </a:lnTo>
                <a:cubicBezTo>
                  <a:pt x="83809" y="10733"/>
                  <a:pt x="84127" y="10606"/>
                  <a:pt x="84191" y="10733"/>
                </a:cubicBezTo>
                <a:cubicBezTo>
                  <a:pt x="84102" y="11001"/>
                  <a:pt x="84040" y="11060"/>
                  <a:pt x="83980" y="11060"/>
                </a:cubicBezTo>
                <a:cubicBezTo>
                  <a:pt x="83933" y="11060"/>
                  <a:pt x="83887" y="11024"/>
                  <a:pt x="83830" y="11024"/>
                </a:cubicBezTo>
                <a:cubicBezTo>
                  <a:pt x="83804" y="11024"/>
                  <a:pt x="83776" y="11031"/>
                  <a:pt x="83745" y="11052"/>
                </a:cubicBezTo>
                <a:cubicBezTo>
                  <a:pt x="83682" y="11434"/>
                  <a:pt x="83745" y="11752"/>
                  <a:pt x="83554" y="12007"/>
                </a:cubicBezTo>
                <a:cubicBezTo>
                  <a:pt x="83554" y="12007"/>
                  <a:pt x="83526" y="12035"/>
                  <a:pt x="83507" y="12035"/>
                </a:cubicBezTo>
                <a:cubicBezTo>
                  <a:pt x="83498" y="12035"/>
                  <a:pt x="83490" y="12028"/>
                  <a:pt x="83490" y="12007"/>
                </a:cubicBezTo>
                <a:cubicBezTo>
                  <a:pt x="83490" y="12389"/>
                  <a:pt x="82981" y="13026"/>
                  <a:pt x="82981" y="13535"/>
                </a:cubicBezTo>
                <a:lnTo>
                  <a:pt x="82854" y="13535"/>
                </a:lnTo>
                <a:cubicBezTo>
                  <a:pt x="82981" y="13535"/>
                  <a:pt x="83108" y="13535"/>
                  <a:pt x="83172" y="13599"/>
                </a:cubicBezTo>
                <a:cubicBezTo>
                  <a:pt x="83045" y="13790"/>
                  <a:pt x="83108" y="14045"/>
                  <a:pt x="82917" y="14045"/>
                </a:cubicBezTo>
                <a:cubicBezTo>
                  <a:pt x="82981" y="13917"/>
                  <a:pt x="82917" y="13917"/>
                  <a:pt x="82917" y="13790"/>
                </a:cubicBezTo>
                <a:lnTo>
                  <a:pt x="82854" y="14045"/>
                </a:lnTo>
                <a:cubicBezTo>
                  <a:pt x="82829" y="14050"/>
                  <a:pt x="82809" y="14052"/>
                  <a:pt x="82793" y="14052"/>
                </a:cubicBezTo>
                <a:cubicBezTo>
                  <a:pt x="82600" y="14052"/>
                  <a:pt x="82966" y="13721"/>
                  <a:pt x="82790" y="13663"/>
                </a:cubicBezTo>
                <a:lnTo>
                  <a:pt x="82790" y="13663"/>
                </a:lnTo>
                <a:cubicBezTo>
                  <a:pt x="82663" y="14108"/>
                  <a:pt x="82535" y="14490"/>
                  <a:pt x="82280" y="14936"/>
                </a:cubicBezTo>
                <a:cubicBezTo>
                  <a:pt x="82124" y="14884"/>
                  <a:pt x="82478" y="14408"/>
                  <a:pt x="82405" y="14408"/>
                </a:cubicBezTo>
                <a:cubicBezTo>
                  <a:pt x="82389" y="14408"/>
                  <a:pt x="82351" y="14432"/>
                  <a:pt x="82280" y="14490"/>
                </a:cubicBezTo>
                <a:lnTo>
                  <a:pt x="82663" y="14045"/>
                </a:lnTo>
                <a:lnTo>
                  <a:pt x="82663" y="14045"/>
                </a:lnTo>
                <a:cubicBezTo>
                  <a:pt x="82570" y="14079"/>
                  <a:pt x="82516" y="14093"/>
                  <a:pt x="82485" y="14093"/>
                </a:cubicBezTo>
                <a:cubicBezTo>
                  <a:pt x="82370" y="14093"/>
                  <a:pt x="82608" y="13894"/>
                  <a:pt x="82467" y="13894"/>
                </a:cubicBezTo>
                <a:cubicBezTo>
                  <a:pt x="82441" y="13894"/>
                  <a:pt x="82401" y="13901"/>
                  <a:pt x="82344" y="13917"/>
                </a:cubicBezTo>
                <a:cubicBezTo>
                  <a:pt x="81898" y="14490"/>
                  <a:pt x="82026" y="14682"/>
                  <a:pt x="81580" y="15255"/>
                </a:cubicBezTo>
                <a:cubicBezTo>
                  <a:pt x="81580" y="15350"/>
                  <a:pt x="81628" y="15350"/>
                  <a:pt x="81675" y="15350"/>
                </a:cubicBezTo>
                <a:cubicBezTo>
                  <a:pt x="81723" y="15350"/>
                  <a:pt x="81771" y="15350"/>
                  <a:pt x="81771" y="15446"/>
                </a:cubicBezTo>
                <a:cubicBezTo>
                  <a:pt x="81389" y="16401"/>
                  <a:pt x="80879" y="15828"/>
                  <a:pt x="80688" y="16592"/>
                </a:cubicBezTo>
                <a:cubicBezTo>
                  <a:pt x="80688" y="16847"/>
                  <a:pt x="80879" y="17038"/>
                  <a:pt x="80434" y="17356"/>
                </a:cubicBezTo>
                <a:lnTo>
                  <a:pt x="80370" y="17102"/>
                </a:lnTo>
                <a:cubicBezTo>
                  <a:pt x="79924" y="17611"/>
                  <a:pt x="80370" y="17611"/>
                  <a:pt x="79797" y="18057"/>
                </a:cubicBezTo>
                <a:cubicBezTo>
                  <a:pt x="79797" y="17941"/>
                  <a:pt x="80061" y="17666"/>
                  <a:pt x="80012" y="17666"/>
                </a:cubicBezTo>
                <a:cubicBezTo>
                  <a:pt x="80007" y="17666"/>
                  <a:pt x="79999" y="17669"/>
                  <a:pt x="79988" y="17675"/>
                </a:cubicBezTo>
                <a:cubicBezTo>
                  <a:pt x="79606" y="17929"/>
                  <a:pt x="79924" y="17993"/>
                  <a:pt x="79669" y="18312"/>
                </a:cubicBezTo>
                <a:lnTo>
                  <a:pt x="79478" y="18248"/>
                </a:lnTo>
                <a:cubicBezTo>
                  <a:pt x="79096" y="18821"/>
                  <a:pt x="78587" y="19522"/>
                  <a:pt x="78077" y="20158"/>
                </a:cubicBezTo>
                <a:cubicBezTo>
                  <a:pt x="78077" y="20068"/>
                  <a:pt x="78077" y="19978"/>
                  <a:pt x="78032" y="19978"/>
                </a:cubicBezTo>
                <a:cubicBezTo>
                  <a:pt x="78014" y="19978"/>
                  <a:pt x="77987" y="19994"/>
                  <a:pt x="77950" y="20031"/>
                </a:cubicBezTo>
                <a:cubicBezTo>
                  <a:pt x="77632" y="20413"/>
                  <a:pt x="77249" y="20795"/>
                  <a:pt x="76867" y="21114"/>
                </a:cubicBezTo>
                <a:cubicBezTo>
                  <a:pt x="76485" y="21496"/>
                  <a:pt x="76039" y="21814"/>
                  <a:pt x="75594" y="22069"/>
                </a:cubicBezTo>
                <a:lnTo>
                  <a:pt x="75466" y="22451"/>
                </a:lnTo>
                <a:cubicBezTo>
                  <a:pt x="75403" y="22483"/>
                  <a:pt x="75355" y="22499"/>
                  <a:pt x="75331" y="22499"/>
                </a:cubicBezTo>
                <a:cubicBezTo>
                  <a:pt x="75307" y="22499"/>
                  <a:pt x="75307" y="22483"/>
                  <a:pt x="75339" y="22451"/>
                </a:cubicBezTo>
                <a:lnTo>
                  <a:pt x="75339" y="22451"/>
                </a:lnTo>
                <a:cubicBezTo>
                  <a:pt x="74957" y="22642"/>
                  <a:pt x="75339" y="22515"/>
                  <a:pt x="75275" y="22706"/>
                </a:cubicBezTo>
                <a:cubicBezTo>
                  <a:pt x="75218" y="22792"/>
                  <a:pt x="75147" y="22826"/>
                  <a:pt x="75099" y="22826"/>
                </a:cubicBezTo>
                <a:cubicBezTo>
                  <a:pt x="75040" y="22826"/>
                  <a:pt x="75014" y="22776"/>
                  <a:pt x="75084" y="22706"/>
                </a:cubicBezTo>
                <a:lnTo>
                  <a:pt x="75084" y="22706"/>
                </a:lnTo>
                <a:cubicBezTo>
                  <a:pt x="74766" y="23024"/>
                  <a:pt x="74511" y="23343"/>
                  <a:pt x="74193" y="23661"/>
                </a:cubicBezTo>
                <a:cubicBezTo>
                  <a:pt x="73874" y="23979"/>
                  <a:pt x="73492" y="24234"/>
                  <a:pt x="73046" y="24425"/>
                </a:cubicBezTo>
                <a:lnTo>
                  <a:pt x="73174" y="24298"/>
                </a:lnTo>
                <a:lnTo>
                  <a:pt x="73174" y="24298"/>
                </a:lnTo>
                <a:cubicBezTo>
                  <a:pt x="72664" y="24553"/>
                  <a:pt x="72855" y="24998"/>
                  <a:pt x="72346" y="25062"/>
                </a:cubicBezTo>
                <a:lnTo>
                  <a:pt x="72409" y="24998"/>
                </a:lnTo>
                <a:lnTo>
                  <a:pt x="72409" y="24998"/>
                </a:lnTo>
                <a:cubicBezTo>
                  <a:pt x="71900" y="25317"/>
                  <a:pt x="71390" y="25635"/>
                  <a:pt x="70817" y="25954"/>
                </a:cubicBezTo>
                <a:cubicBezTo>
                  <a:pt x="70372" y="26272"/>
                  <a:pt x="69862" y="26463"/>
                  <a:pt x="69353" y="26654"/>
                </a:cubicBezTo>
                <a:cubicBezTo>
                  <a:pt x="69353" y="26973"/>
                  <a:pt x="68206" y="27100"/>
                  <a:pt x="68334" y="27418"/>
                </a:cubicBezTo>
                <a:cubicBezTo>
                  <a:pt x="67824" y="27482"/>
                  <a:pt x="67315" y="27546"/>
                  <a:pt x="66869" y="27737"/>
                </a:cubicBezTo>
                <a:cubicBezTo>
                  <a:pt x="66614" y="27800"/>
                  <a:pt x="66614" y="28119"/>
                  <a:pt x="66296" y="28246"/>
                </a:cubicBezTo>
                <a:lnTo>
                  <a:pt x="66232" y="28055"/>
                </a:lnTo>
                <a:lnTo>
                  <a:pt x="65914" y="28374"/>
                </a:lnTo>
                <a:lnTo>
                  <a:pt x="65595" y="28246"/>
                </a:lnTo>
                <a:lnTo>
                  <a:pt x="65341" y="28437"/>
                </a:lnTo>
                <a:lnTo>
                  <a:pt x="65595" y="28437"/>
                </a:lnTo>
                <a:cubicBezTo>
                  <a:pt x="65383" y="28607"/>
                  <a:pt x="65114" y="28692"/>
                  <a:pt x="64845" y="28692"/>
                </a:cubicBezTo>
                <a:cubicBezTo>
                  <a:pt x="64711" y="28692"/>
                  <a:pt x="64576" y="28671"/>
                  <a:pt x="64449" y="28628"/>
                </a:cubicBezTo>
                <a:lnTo>
                  <a:pt x="63430" y="29138"/>
                </a:lnTo>
                <a:cubicBezTo>
                  <a:pt x="63430" y="29074"/>
                  <a:pt x="63621" y="29010"/>
                  <a:pt x="63748" y="28883"/>
                </a:cubicBezTo>
                <a:lnTo>
                  <a:pt x="63748" y="28883"/>
                </a:lnTo>
                <a:cubicBezTo>
                  <a:pt x="63594" y="28999"/>
                  <a:pt x="63516" y="29033"/>
                  <a:pt x="63469" y="29033"/>
                </a:cubicBezTo>
                <a:cubicBezTo>
                  <a:pt x="63403" y="29033"/>
                  <a:pt x="63401" y="28963"/>
                  <a:pt x="63335" y="28963"/>
                </a:cubicBezTo>
                <a:cubicBezTo>
                  <a:pt x="63294" y="28963"/>
                  <a:pt x="63230" y="28990"/>
                  <a:pt x="63112" y="29074"/>
                </a:cubicBezTo>
                <a:cubicBezTo>
                  <a:pt x="63175" y="29074"/>
                  <a:pt x="63112" y="29201"/>
                  <a:pt x="63112" y="29201"/>
                </a:cubicBezTo>
                <a:cubicBezTo>
                  <a:pt x="62666" y="29265"/>
                  <a:pt x="62220" y="29329"/>
                  <a:pt x="61774" y="29520"/>
                </a:cubicBezTo>
                <a:lnTo>
                  <a:pt x="61838" y="29329"/>
                </a:lnTo>
                <a:lnTo>
                  <a:pt x="61838" y="29329"/>
                </a:lnTo>
                <a:cubicBezTo>
                  <a:pt x="61074" y="29520"/>
                  <a:pt x="60182" y="29838"/>
                  <a:pt x="59291" y="29966"/>
                </a:cubicBezTo>
                <a:cubicBezTo>
                  <a:pt x="59609" y="29966"/>
                  <a:pt x="59609" y="30157"/>
                  <a:pt x="59291" y="30220"/>
                </a:cubicBezTo>
                <a:lnTo>
                  <a:pt x="59163" y="30093"/>
                </a:lnTo>
                <a:lnTo>
                  <a:pt x="59163" y="30093"/>
                </a:lnTo>
                <a:cubicBezTo>
                  <a:pt x="58972" y="30220"/>
                  <a:pt x="59418" y="30093"/>
                  <a:pt x="59099" y="30284"/>
                </a:cubicBezTo>
                <a:cubicBezTo>
                  <a:pt x="58781" y="30284"/>
                  <a:pt x="58845" y="30093"/>
                  <a:pt x="59036" y="30029"/>
                </a:cubicBezTo>
                <a:lnTo>
                  <a:pt x="59036" y="30029"/>
                </a:lnTo>
                <a:lnTo>
                  <a:pt x="58654" y="30157"/>
                </a:lnTo>
                <a:cubicBezTo>
                  <a:pt x="58654" y="30093"/>
                  <a:pt x="58717" y="30029"/>
                  <a:pt x="58717" y="29966"/>
                </a:cubicBezTo>
                <a:lnTo>
                  <a:pt x="58717" y="29966"/>
                </a:lnTo>
                <a:cubicBezTo>
                  <a:pt x="58661" y="30003"/>
                  <a:pt x="58570" y="30013"/>
                  <a:pt x="58466" y="30013"/>
                </a:cubicBezTo>
                <a:cubicBezTo>
                  <a:pt x="58356" y="30013"/>
                  <a:pt x="58230" y="30002"/>
                  <a:pt x="58112" y="30002"/>
                </a:cubicBezTo>
                <a:cubicBezTo>
                  <a:pt x="57968" y="30002"/>
                  <a:pt x="57836" y="30019"/>
                  <a:pt x="57762" y="30093"/>
                </a:cubicBezTo>
                <a:lnTo>
                  <a:pt x="57762" y="30029"/>
                </a:lnTo>
                <a:cubicBezTo>
                  <a:pt x="56807" y="30157"/>
                  <a:pt x="56425" y="30284"/>
                  <a:pt x="55661" y="30348"/>
                </a:cubicBezTo>
                <a:cubicBezTo>
                  <a:pt x="55661" y="30475"/>
                  <a:pt x="55406" y="30475"/>
                  <a:pt x="55151" y="30602"/>
                </a:cubicBezTo>
                <a:cubicBezTo>
                  <a:pt x="54693" y="30602"/>
                  <a:pt x="54234" y="30521"/>
                  <a:pt x="53710" y="30521"/>
                </a:cubicBezTo>
                <a:cubicBezTo>
                  <a:pt x="53579" y="30521"/>
                  <a:pt x="53444" y="30526"/>
                  <a:pt x="53304" y="30539"/>
                </a:cubicBezTo>
                <a:cubicBezTo>
                  <a:pt x="52858" y="30666"/>
                  <a:pt x="53177" y="30730"/>
                  <a:pt x="52986" y="30794"/>
                </a:cubicBezTo>
                <a:cubicBezTo>
                  <a:pt x="52922" y="30666"/>
                  <a:pt x="52222" y="30666"/>
                  <a:pt x="52604" y="30539"/>
                </a:cubicBezTo>
                <a:lnTo>
                  <a:pt x="52604" y="30539"/>
                </a:lnTo>
                <a:cubicBezTo>
                  <a:pt x="51903" y="30602"/>
                  <a:pt x="51203" y="30666"/>
                  <a:pt x="50566" y="30794"/>
                </a:cubicBezTo>
                <a:cubicBezTo>
                  <a:pt x="50630" y="30857"/>
                  <a:pt x="50757" y="30857"/>
                  <a:pt x="50693" y="30921"/>
                </a:cubicBezTo>
                <a:cubicBezTo>
                  <a:pt x="50681" y="30933"/>
                  <a:pt x="50660" y="30938"/>
                  <a:pt x="50633" y="30938"/>
                </a:cubicBezTo>
                <a:cubicBezTo>
                  <a:pt x="50528" y="30938"/>
                  <a:pt x="50342" y="30859"/>
                  <a:pt x="50315" y="30806"/>
                </a:cubicBezTo>
                <a:lnTo>
                  <a:pt x="50315" y="30806"/>
                </a:lnTo>
                <a:cubicBezTo>
                  <a:pt x="50131" y="30842"/>
                  <a:pt x="49938" y="30856"/>
                  <a:pt x="49739" y="30856"/>
                </a:cubicBezTo>
                <a:cubicBezTo>
                  <a:pt x="49012" y="30856"/>
                  <a:pt x="48212" y="30668"/>
                  <a:pt x="47528" y="30668"/>
                </a:cubicBezTo>
                <a:cubicBezTo>
                  <a:pt x="47242" y="30668"/>
                  <a:pt x="46977" y="30701"/>
                  <a:pt x="46745" y="30794"/>
                </a:cubicBezTo>
                <a:lnTo>
                  <a:pt x="46808" y="30794"/>
                </a:lnTo>
                <a:lnTo>
                  <a:pt x="45853" y="30985"/>
                </a:lnTo>
                <a:cubicBezTo>
                  <a:pt x="45407" y="30985"/>
                  <a:pt x="46108" y="30857"/>
                  <a:pt x="45790" y="30794"/>
                </a:cubicBezTo>
                <a:lnTo>
                  <a:pt x="45790" y="30794"/>
                </a:lnTo>
                <a:cubicBezTo>
                  <a:pt x="44771" y="31112"/>
                  <a:pt x="44134" y="30857"/>
                  <a:pt x="43306" y="31176"/>
                </a:cubicBezTo>
                <a:cubicBezTo>
                  <a:pt x="43153" y="31099"/>
                  <a:pt x="42967" y="31069"/>
                  <a:pt x="42760" y="31069"/>
                </a:cubicBezTo>
                <a:cubicBezTo>
                  <a:pt x="41930" y="31069"/>
                  <a:pt x="40759" y="31558"/>
                  <a:pt x="39994" y="31558"/>
                </a:cubicBezTo>
                <a:lnTo>
                  <a:pt x="40058" y="31621"/>
                </a:lnTo>
                <a:cubicBezTo>
                  <a:pt x="39994" y="31664"/>
                  <a:pt x="39945" y="31678"/>
                  <a:pt x="39900" y="31678"/>
                </a:cubicBezTo>
                <a:cubicBezTo>
                  <a:pt x="39810" y="31678"/>
                  <a:pt x="39740" y="31621"/>
                  <a:pt x="39612" y="31621"/>
                </a:cubicBezTo>
                <a:cubicBezTo>
                  <a:pt x="39676" y="31685"/>
                  <a:pt x="39867" y="31621"/>
                  <a:pt x="39740" y="31749"/>
                </a:cubicBezTo>
                <a:cubicBezTo>
                  <a:pt x="37702" y="32322"/>
                  <a:pt x="35791" y="33086"/>
                  <a:pt x="33944" y="34169"/>
                </a:cubicBezTo>
                <a:cubicBezTo>
                  <a:pt x="33371" y="34678"/>
                  <a:pt x="33944" y="34869"/>
                  <a:pt x="33116" y="35379"/>
                </a:cubicBezTo>
                <a:lnTo>
                  <a:pt x="33116" y="34997"/>
                </a:lnTo>
                <a:cubicBezTo>
                  <a:pt x="32925" y="35315"/>
                  <a:pt x="32671" y="35634"/>
                  <a:pt x="32416" y="35952"/>
                </a:cubicBezTo>
                <a:lnTo>
                  <a:pt x="32034" y="36461"/>
                </a:lnTo>
                <a:lnTo>
                  <a:pt x="31715" y="36971"/>
                </a:lnTo>
                <a:cubicBezTo>
                  <a:pt x="31270" y="37608"/>
                  <a:pt x="30951" y="38372"/>
                  <a:pt x="30760" y="39136"/>
                </a:cubicBezTo>
                <a:cubicBezTo>
                  <a:pt x="30760" y="39009"/>
                  <a:pt x="30696" y="39009"/>
                  <a:pt x="30760" y="38881"/>
                </a:cubicBezTo>
                <a:lnTo>
                  <a:pt x="30760" y="38881"/>
                </a:lnTo>
                <a:cubicBezTo>
                  <a:pt x="30505" y="39136"/>
                  <a:pt x="30442" y="40028"/>
                  <a:pt x="30569" y="40028"/>
                </a:cubicBezTo>
                <a:cubicBezTo>
                  <a:pt x="30544" y="40130"/>
                  <a:pt x="30518" y="40150"/>
                  <a:pt x="30489" y="40150"/>
                </a:cubicBezTo>
                <a:cubicBezTo>
                  <a:pt x="30469" y="40150"/>
                  <a:pt x="30447" y="40141"/>
                  <a:pt x="30423" y="40141"/>
                </a:cubicBezTo>
                <a:cubicBezTo>
                  <a:pt x="30392" y="40141"/>
                  <a:pt x="30357" y="40155"/>
                  <a:pt x="30314" y="40219"/>
                </a:cubicBezTo>
                <a:cubicBezTo>
                  <a:pt x="30187" y="40537"/>
                  <a:pt x="30314" y="40983"/>
                  <a:pt x="30187" y="41174"/>
                </a:cubicBezTo>
                <a:lnTo>
                  <a:pt x="30187" y="41047"/>
                </a:lnTo>
                <a:cubicBezTo>
                  <a:pt x="30187" y="41222"/>
                  <a:pt x="30080" y="41826"/>
                  <a:pt x="30160" y="41826"/>
                </a:cubicBezTo>
                <a:cubicBezTo>
                  <a:pt x="30168" y="41826"/>
                  <a:pt x="30176" y="41821"/>
                  <a:pt x="30187" y="41811"/>
                </a:cubicBezTo>
                <a:lnTo>
                  <a:pt x="30187" y="41811"/>
                </a:lnTo>
                <a:cubicBezTo>
                  <a:pt x="30060" y="42384"/>
                  <a:pt x="30187" y="42893"/>
                  <a:pt x="29996" y="43276"/>
                </a:cubicBezTo>
                <a:cubicBezTo>
                  <a:pt x="30187" y="43594"/>
                  <a:pt x="29869" y="44231"/>
                  <a:pt x="30123" y="44358"/>
                </a:cubicBezTo>
                <a:cubicBezTo>
                  <a:pt x="30116" y="44356"/>
                  <a:pt x="30108" y="44355"/>
                  <a:pt x="30101" y="44355"/>
                </a:cubicBezTo>
                <a:cubicBezTo>
                  <a:pt x="29869" y="44355"/>
                  <a:pt x="29872" y="45323"/>
                  <a:pt x="29996" y="45632"/>
                </a:cubicBezTo>
                <a:cubicBezTo>
                  <a:pt x="29988" y="45616"/>
                  <a:pt x="29980" y="45609"/>
                  <a:pt x="29971" y="45609"/>
                </a:cubicBezTo>
                <a:cubicBezTo>
                  <a:pt x="29927" y="45609"/>
                  <a:pt x="29883" y="45808"/>
                  <a:pt x="29839" y="45808"/>
                </a:cubicBezTo>
                <a:cubicBezTo>
                  <a:pt x="29828" y="45808"/>
                  <a:pt x="29816" y="45794"/>
                  <a:pt x="29805" y="45759"/>
                </a:cubicBezTo>
                <a:lnTo>
                  <a:pt x="29805" y="45759"/>
                </a:lnTo>
                <a:cubicBezTo>
                  <a:pt x="29805" y="46167"/>
                  <a:pt x="29805" y="46468"/>
                  <a:pt x="29902" y="46468"/>
                </a:cubicBezTo>
                <a:cubicBezTo>
                  <a:pt x="29911" y="46468"/>
                  <a:pt x="29921" y="46465"/>
                  <a:pt x="29932" y="46460"/>
                </a:cubicBezTo>
                <a:lnTo>
                  <a:pt x="29932" y="46460"/>
                </a:lnTo>
                <a:cubicBezTo>
                  <a:pt x="29614" y="47160"/>
                  <a:pt x="30187" y="47924"/>
                  <a:pt x="29741" y="48307"/>
                </a:cubicBezTo>
                <a:cubicBezTo>
                  <a:pt x="29869" y="49389"/>
                  <a:pt x="29932" y="50472"/>
                  <a:pt x="29869" y="51554"/>
                </a:cubicBezTo>
                <a:cubicBezTo>
                  <a:pt x="29614" y="51491"/>
                  <a:pt x="29932" y="50408"/>
                  <a:pt x="29677" y="50408"/>
                </a:cubicBezTo>
                <a:cubicBezTo>
                  <a:pt x="29741" y="51236"/>
                  <a:pt x="29741" y="52128"/>
                  <a:pt x="29677" y="52892"/>
                </a:cubicBezTo>
                <a:cubicBezTo>
                  <a:pt x="29646" y="52954"/>
                  <a:pt x="29623" y="52978"/>
                  <a:pt x="29605" y="52978"/>
                </a:cubicBezTo>
                <a:cubicBezTo>
                  <a:pt x="29550" y="52978"/>
                  <a:pt x="29550" y="52749"/>
                  <a:pt x="29550" y="52701"/>
                </a:cubicBezTo>
                <a:cubicBezTo>
                  <a:pt x="29550" y="53656"/>
                  <a:pt x="29168" y="54484"/>
                  <a:pt x="29104" y="55376"/>
                </a:cubicBezTo>
                <a:cubicBezTo>
                  <a:pt x="29127" y="55358"/>
                  <a:pt x="29148" y="55350"/>
                  <a:pt x="29166" y="55350"/>
                </a:cubicBezTo>
                <a:cubicBezTo>
                  <a:pt x="29343" y="55350"/>
                  <a:pt x="29304" y="56097"/>
                  <a:pt x="29354" y="56196"/>
                </a:cubicBezTo>
                <a:lnTo>
                  <a:pt x="29354" y="56196"/>
                </a:lnTo>
                <a:cubicBezTo>
                  <a:pt x="29318" y="56145"/>
                  <a:pt x="29286" y="56124"/>
                  <a:pt x="29257" y="56124"/>
                </a:cubicBezTo>
                <a:cubicBezTo>
                  <a:pt x="29123" y="56124"/>
                  <a:pt x="29041" y="56558"/>
                  <a:pt x="28891" y="56558"/>
                </a:cubicBezTo>
                <a:cubicBezTo>
                  <a:pt x="28843" y="56558"/>
                  <a:pt x="28788" y="56513"/>
                  <a:pt x="28722" y="56394"/>
                </a:cubicBezTo>
                <a:lnTo>
                  <a:pt x="28722" y="56394"/>
                </a:lnTo>
                <a:cubicBezTo>
                  <a:pt x="28722" y="56522"/>
                  <a:pt x="28722" y="56649"/>
                  <a:pt x="28786" y="56649"/>
                </a:cubicBezTo>
                <a:cubicBezTo>
                  <a:pt x="28751" y="56719"/>
                  <a:pt x="28716" y="56770"/>
                  <a:pt x="28692" y="56770"/>
                </a:cubicBezTo>
                <a:cubicBezTo>
                  <a:pt x="28672" y="56770"/>
                  <a:pt x="28659" y="56735"/>
                  <a:pt x="28659" y="56649"/>
                </a:cubicBezTo>
                <a:lnTo>
                  <a:pt x="28659" y="56649"/>
                </a:lnTo>
                <a:cubicBezTo>
                  <a:pt x="28531" y="57222"/>
                  <a:pt x="28722" y="57095"/>
                  <a:pt x="28531" y="57604"/>
                </a:cubicBezTo>
                <a:cubicBezTo>
                  <a:pt x="28467" y="57604"/>
                  <a:pt x="28531" y="57477"/>
                  <a:pt x="28467" y="57413"/>
                </a:cubicBezTo>
                <a:cubicBezTo>
                  <a:pt x="28467" y="57732"/>
                  <a:pt x="28340" y="58050"/>
                  <a:pt x="28213" y="58369"/>
                </a:cubicBezTo>
                <a:cubicBezTo>
                  <a:pt x="28213" y="58369"/>
                  <a:pt x="28195" y="58369"/>
                  <a:pt x="28179" y="58362"/>
                </a:cubicBezTo>
                <a:lnTo>
                  <a:pt x="28179" y="58362"/>
                </a:lnTo>
                <a:cubicBezTo>
                  <a:pt x="27992" y="59022"/>
                  <a:pt x="27741" y="59679"/>
                  <a:pt x="27321" y="60279"/>
                </a:cubicBezTo>
                <a:cubicBezTo>
                  <a:pt x="27307" y="60209"/>
                  <a:pt x="27290" y="60182"/>
                  <a:pt x="27270" y="60182"/>
                </a:cubicBezTo>
                <a:cubicBezTo>
                  <a:pt x="27203" y="60182"/>
                  <a:pt x="27103" y="60475"/>
                  <a:pt x="26969" y="60475"/>
                </a:cubicBezTo>
                <a:cubicBezTo>
                  <a:pt x="26959" y="60475"/>
                  <a:pt x="26949" y="60474"/>
                  <a:pt x="26939" y="60470"/>
                </a:cubicBezTo>
                <a:lnTo>
                  <a:pt x="26684" y="60852"/>
                </a:lnTo>
                <a:lnTo>
                  <a:pt x="26684" y="60852"/>
                </a:lnTo>
                <a:lnTo>
                  <a:pt x="26875" y="60789"/>
                </a:lnTo>
                <a:lnTo>
                  <a:pt x="26875" y="60789"/>
                </a:lnTo>
                <a:cubicBezTo>
                  <a:pt x="26684" y="61107"/>
                  <a:pt x="26621" y="61489"/>
                  <a:pt x="26302" y="61744"/>
                </a:cubicBezTo>
                <a:lnTo>
                  <a:pt x="26430" y="61425"/>
                </a:lnTo>
                <a:lnTo>
                  <a:pt x="26430" y="61425"/>
                </a:lnTo>
                <a:cubicBezTo>
                  <a:pt x="26302" y="61680"/>
                  <a:pt x="26175" y="61871"/>
                  <a:pt x="26047" y="62062"/>
                </a:cubicBezTo>
                <a:cubicBezTo>
                  <a:pt x="26111" y="61999"/>
                  <a:pt x="26239" y="61871"/>
                  <a:pt x="26366" y="61808"/>
                </a:cubicBezTo>
                <a:lnTo>
                  <a:pt x="26366" y="61808"/>
                </a:lnTo>
                <a:cubicBezTo>
                  <a:pt x="26175" y="62190"/>
                  <a:pt x="26621" y="61935"/>
                  <a:pt x="26239" y="62317"/>
                </a:cubicBezTo>
                <a:cubicBezTo>
                  <a:pt x="26239" y="62312"/>
                  <a:pt x="26237" y="62310"/>
                  <a:pt x="26233" y="62310"/>
                </a:cubicBezTo>
                <a:cubicBezTo>
                  <a:pt x="26191" y="62310"/>
                  <a:pt x="25906" y="62645"/>
                  <a:pt x="25729" y="62763"/>
                </a:cubicBezTo>
                <a:cubicBezTo>
                  <a:pt x="25665" y="62954"/>
                  <a:pt x="25474" y="63209"/>
                  <a:pt x="25283" y="63336"/>
                </a:cubicBezTo>
                <a:cubicBezTo>
                  <a:pt x="25220" y="63336"/>
                  <a:pt x="25156" y="63145"/>
                  <a:pt x="25092" y="63145"/>
                </a:cubicBezTo>
                <a:cubicBezTo>
                  <a:pt x="25092" y="63463"/>
                  <a:pt x="24455" y="63909"/>
                  <a:pt x="24455" y="64228"/>
                </a:cubicBezTo>
                <a:cubicBezTo>
                  <a:pt x="24455" y="64100"/>
                  <a:pt x="24392" y="64037"/>
                  <a:pt x="24328" y="64037"/>
                </a:cubicBezTo>
                <a:lnTo>
                  <a:pt x="24328" y="64228"/>
                </a:lnTo>
                <a:cubicBezTo>
                  <a:pt x="24264" y="64291"/>
                  <a:pt x="24217" y="64323"/>
                  <a:pt x="24177" y="64323"/>
                </a:cubicBezTo>
                <a:cubicBezTo>
                  <a:pt x="24137" y="64323"/>
                  <a:pt x="24105" y="64291"/>
                  <a:pt x="24073" y="64228"/>
                </a:cubicBezTo>
                <a:lnTo>
                  <a:pt x="24073" y="64228"/>
                </a:lnTo>
                <a:cubicBezTo>
                  <a:pt x="23691" y="64673"/>
                  <a:pt x="24455" y="64355"/>
                  <a:pt x="23882" y="64737"/>
                </a:cubicBezTo>
                <a:lnTo>
                  <a:pt x="23946" y="64610"/>
                </a:lnTo>
                <a:lnTo>
                  <a:pt x="23946" y="64610"/>
                </a:lnTo>
                <a:cubicBezTo>
                  <a:pt x="23373" y="64992"/>
                  <a:pt x="22991" y="65565"/>
                  <a:pt x="22418" y="65883"/>
                </a:cubicBezTo>
                <a:cubicBezTo>
                  <a:pt x="22163" y="65820"/>
                  <a:pt x="22863" y="65501"/>
                  <a:pt x="22545" y="65501"/>
                </a:cubicBezTo>
                <a:lnTo>
                  <a:pt x="21526" y="66456"/>
                </a:lnTo>
                <a:cubicBezTo>
                  <a:pt x="21208" y="66775"/>
                  <a:pt x="20825" y="67030"/>
                  <a:pt x="20443" y="67221"/>
                </a:cubicBezTo>
                <a:lnTo>
                  <a:pt x="20571" y="67157"/>
                </a:lnTo>
                <a:lnTo>
                  <a:pt x="20571" y="67157"/>
                </a:lnTo>
                <a:cubicBezTo>
                  <a:pt x="20631" y="67459"/>
                  <a:pt x="20006" y="67360"/>
                  <a:pt x="19669" y="67674"/>
                </a:cubicBezTo>
                <a:lnTo>
                  <a:pt x="19669" y="67674"/>
                </a:lnTo>
                <a:cubicBezTo>
                  <a:pt x="19687" y="67611"/>
                  <a:pt x="19615" y="67539"/>
                  <a:pt x="19615" y="67539"/>
                </a:cubicBezTo>
                <a:cubicBezTo>
                  <a:pt x="19042" y="67921"/>
                  <a:pt x="18405" y="68303"/>
                  <a:pt x="17832" y="68685"/>
                </a:cubicBezTo>
                <a:lnTo>
                  <a:pt x="17896" y="68558"/>
                </a:lnTo>
                <a:lnTo>
                  <a:pt x="17896" y="68558"/>
                </a:lnTo>
                <a:cubicBezTo>
                  <a:pt x="17514" y="68685"/>
                  <a:pt x="17004" y="68940"/>
                  <a:pt x="16622" y="69068"/>
                </a:cubicBezTo>
                <a:cubicBezTo>
                  <a:pt x="16559" y="69131"/>
                  <a:pt x="16368" y="69259"/>
                  <a:pt x="16559" y="69259"/>
                </a:cubicBezTo>
                <a:cubicBezTo>
                  <a:pt x="15985" y="69322"/>
                  <a:pt x="15412" y="69513"/>
                  <a:pt x="14903" y="69768"/>
                </a:cubicBezTo>
                <a:cubicBezTo>
                  <a:pt x="14393" y="70086"/>
                  <a:pt x="13884" y="70214"/>
                  <a:pt x="13311" y="70214"/>
                </a:cubicBezTo>
                <a:cubicBezTo>
                  <a:pt x="13420" y="70214"/>
                  <a:pt x="13529" y="70073"/>
                  <a:pt x="13518" y="70073"/>
                </a:cubicBezTo>
                <a:cubicBezTo>
                  <a:pt x="13516" y="70073"/>
                  <a:pt x="13511" y="70077"/>
                  <a:pt x="13502" y="70086"/>
                </a:cubicBezTo>
                <a:lnTo>
                  <a:pt x="12610" y="70341"/>
                </a:lnTo>
                <a:cubicBezTo>
                  <a:pt x="12738" y="70469"/>
                  <a:pt x="12738" y="70405"/>
                  <a:pt x="12992" y="70469"/>
                </a:cubicBezTo>
                <a:cubicBezTo>
                  <a:pt x="12801" y="70596"/>
                  <a:pt x="12610" y="70723"/>
                  <a:pt x="12419" y="70787"/>
                </a:cubicBezTo>
                <a:cubicBezTo>
                  <a:pt x="12801" y="70596"/>
                  <a:pt x="12355" y="70532"/>
                  <a:pt x="12164" y="70532"/>
                </a:cubicBezTo>
                <a:cubicBezTo>
                  <a:pt x="12228" y="70532"/>
                  <a:pt x="12164" y="70596"/>
                  <a:pt x="12164" y="70660"/>
                </a:cubicBezTo>
                <a:cubicBezTo>
                  <a:pt x="12073" y="70625"/>
                  <a:pt x="12015" y="70612"/>
                  <a:pt x="11976" y="70612"/>
                </a:cubicBezTo>
                <a:cubicBezTo>
                  <a:pt x="11815" y="70612"/>
                  <a:pt x="12012" y="70857"/>
                  <a:pt x="11642" y="70857"/>
                </a:cubicBezTo>
                <a:cubicBezTo>
                  <a:pt x="11608" y="70857"/>
                  <a:pt x="11571" y="70855"/>
                  <a:pt x="11528" y="70851"/>
                </a:cubicBezTo>
                <a:lnTo>
                  <a:pt x="11528" y="70787"/>
                </a:lnTo>
                <a:cubicBezTo>
                  <a:pt x="11273" y="70914"/>
                  <a:pt x="11082" y="70978"/>
                  <a:pt x="10827" y="71042"/>
                </a:cubicBezTo>
                <a:cubicBezTo>
                  <a:pt x="10700" y="70914"/>
                  <a:pt x="11018" y="70914"/>
                  <a:pt x="11018" y="70787"/>
                </a:cubicBezTo>
                <a:lnTo>
                  <a:pt x="11018" y="70787"/>
                </a:lnTo>
                <a:cubicBezTo>
                  <a:pt x="10745" y="70842"/>
                  <a:pt x="10471" y="71131"/>
                  <a:pt x="10157" y="71131"/>
                </a:cubicBezTo>
                <a:cubicBezTo>
                  <a:pt x="10106" y="71131"/>
                  <a:pt x="10053" y="71123"/>
                  <a:pt x="9999" y="71105"/>
                </a:cubicBezTo>
                <a:cubicBezTo>
                  <a:pt x="10190" y="71042"/>
                  <a:pt x="10381" y="70978"/>
                  <a:pt x="10572" y="70914"/>
                </a:cubicBezTo>
                <a:cubicBezTo>
                  <a:pt x="10445" y="70883"/>
                  <a:pt x="10333" y="70867"/>
                  <a:pt x="10222" y="70867"/>
                </a:cubicBezTo>
                <a:cubicBezTo>
                  <a:pt x="10111" y="70867"/>
                  <a:pt x="9999" y="70883"/>
                  <a:pt x="9872" y="70914"/>
                </a:cubicBezTo>
                <a:lnTo>
                  <a:pt x="9426" y="70914"/>
                </a:lnTo>
                <a:cubicBezTo>
                  <a:pt x="8980" y="71360"/>
                  <a:pt x="8534" y="71105"/>
                  <a:pt x="7898" y="71360"/>
                </a:cubicBezTo>
                <a:cubicBezTo>
                  <a:pt x="8471" y="71105"/>
                  <a:pt x="8025" y="71233"/>
                  <a:pt x="8025" y="71042"/>
                </a:cubicBezTo>
                <a:cubicBezTo>
                  <a:pt x="7898" y="70978"/>
                  <a:pt x="7643" y="70914"/>
                  <a:pt x="7707" y="70851"/>
                </a:cubicBezTo>
                <a:lnTo>
                  <a:pt x="7707" y="70851"/>
                </a:lnTo>
                <a:cubicBezTo>
                  <a:pt x="7627" y="70910"/>
                  <a:pt x="7548" y="70926"/>
                  <a:pt x="7465" y="70926"/>
                </a:cubicBezTo>
                <a:cubicBezTo>
                  <a:pt x="7364" y="70926"/>
                  <a:pt x="7257" y="70902"/>
                  <a:pt x="7138" y="70902"/>
                </a:cubicBezTo>
                <a:cubicBezTo>
                  <a:pt x="7040" y="70902"/>
                  <a:pt x="6934" y="70919"/>
                  <a:pt x="6815" y="70978"/>
                </a:cubicBezTo>
                <a:cubicBezTo>
                  <a:pt x="6815" y="70978"/>
                  <a:pt x="6497" y="70978"/>
                  <a:pt x="6560" y="70851"/>
                </a:cubicBezTo>
                <a:lnTo>
                  <a:pt x="6560" y="70851"/>
                </a:lnTo>
                <a:cubicBezTo>
                  <a:pt x="6178" y="70914"/>
                  <a:pt x="6688" y="70978"/>
                  <a:pt x="6624" y="71042"/>
                </a:cubicBezTo>
                <a:cubicBezTo>
                  <a:pt x="6517" y="71077"/>
                  <a:pt x="6403" y="71091"/>
                  <a:pt x="6284" y="71091"/>
                </a:cubicBezTo>
                <a:cubicBezTo>
                  <a:pt x="5913" y="71091"/>
                  <a:pt x="5486" y="70961"/>
                  <a:pt x="5028" y="70961"/>
                </a:cubicBezTo>
                <a:cubicBezTo>
                  <a:pt x="4843" y="70961"/>
                  <a:pt x="4652" y="70982"/>
                  <a:pt x="4459" y="71042"/>
                </a:cubicBezTo>
                <a:cubicBezTo>
                  <a:pt x="3694" y="71105"/>
                  <a:pt x="3567" y="71233"/>
                  <a:pt x="2867" y="71296"/>
                </a:cubicBezTo>
                <a:cubicBezTo>
                  <a:pt x="2612" y="71169"/>
                  <a:pt x="3058" y="71105"/>
                  <a:pt x="3058" y="71105"/>
                </a:cubicBezTo>
                <a:cubicBezTo>
                  <a:pt x="2739" y="70978"/>
                  <a:pt x="2421" y="70914"/>
                  <a:pt x="2102" y="70914"/>
                </a:cubicBezTo>
                <a:cubicBezTo>
                  <a:pt x="2166" y="70914"/>
                  <a:pt x="2102" y="70851"/>
                  <a:pt x="2039" y="70787"/>
                </a:cubicBezTo>
                <a:cubicBezTo>
                  <a:pt x="1870" y="70787"/>
                  <a:pt x="1808" y="70823"/>
                  <a:pt x="1741" y="70837"/>
                </a:cubicBezTo>
                <a:lnTo>
                  <a:pt x="1741" y="70837"/>
                </a:lnTo>
                <a:cubicBezTo>
                  <a:pt x="1802" y="70839"/>
                  <a:pt x="1859" y="70843"/>
                  <a:pt x="1911" y="70851"/>
                </a:cubicBezTo>
                <a:lnTo>
                  <a:pt x="1657" y="71105"/>
                </a:lnTo>
                <a:lnTo>
                  <a:pt x="2230" y="70978"/>
                </a:lnTo>
                <a:lnTo>
                  <a:pt x="2230" y="70978"/>
                </a:lnTo>
                <a:cubicBezTo>
                  <a:pt x="2293" y="71042"/>
                  <a:pt x="2357" y="71169"/>
                  <a:pt x="2102" y="71169"/>
                </a:cubicBezTo>
                <a:cubicBezTo>
                  <a:pt x="2262" y="71265"/>
                  <a:pt x="2341" y="71265"/>
                  <a:pt x="2413" y="71265"/>
                </a:cubicBezTo>
                <a:cubicBezTo>
                  <a:pt x="2484" y="71265"/>
                  <a:pt x="2548" y="71265"/>
                  <a:pt x="2675" y="71360"/>
                </a:cubicBezTo>
                <a:lnTo>
                  <a:pt x="3058" y="71360"/>
                </a:lnTo>
                <a:cubicBezTo>
                  <a:pt x="3003" y="71360"/>
                  <a:pt x="3042" y="71501"/>
                  <a:pt x="2934" y="71501"/>
                </a:cubicBezTo>
                <a:cubicBezTo>
                  <a:pt x="2922" y="71501"/>
                  <a:pt x="2908" y="71499"/>
                  <a:pt x="2891" y="71495"/>
                </a:cubicBezTo>
                <a:lnTo>
                  <a:pt x="2891" y="71495"/>
                </a:lnTo>
                <a:cubicBezTo>
                  <a:pt x="3046" y="71538"/>
                  <a:pt x="3185" y="71552"/>
                  <a:pt x="3310" y="71552"/>
                </a:cubicBezTo>
                <a:cubicBezTo>
                  <a:pt x="3527" y="71552"/>
                  <a:pt x="3700" y="71511"/>
                  <a:pt x="3835" y="71511"/>
                </a:cubicBezTo>
                <a:cubicBezTo>
                  <a:pt x="3936" y="71511"/>
                  <a:pt x="4016" y="71534"/>
                  <a:pt x="4077" y="71615"/>
                </a:cubicBezTo>
                <a:cubicBezTo>
                  <a:pt x="4904" y="71615"/>
                  <a:pt x="4140" y="71424"/>
                  <a:pt x="4777" y="71233"/>
                </a:cubicBezTo>
                <a:lnTo>
                  <a:pt x="4777" y="71233"/>
                </a:lnTo>
                <a:lnTo>
                  <a:pt x="5223" y="71742"/>
                </a:lnTo>
                <a:lnTo>
                  <a:pt x="5287" y="71551"/>
                </a:lnTo>
                <a:cubicBezTo>
                  <a:pt x="5350" y="71551"/>
                  <a:pt x="5541" y="71551"/>
                  <a:pt x="5541" y="71615"/>
                </a:cubicBezTo>
                <a:cubicBezTo>
                  <a:pt x="5860" y="71551"/>
                  <a:pt x="5478" y="71551"/>
                  <a:pt x="5669" y="71424"/>
                </a:cubicBezTo>
                <a:lnTo>
                  <a:pt x="5669" y="71424"/>
                </a:lnTo>
                <a:cubicBezTo>
                  <a:pt x="5812" y="71495"/>
                  <a:pt x="6009" y="71504"/>
                  <a:pt x="6206" y="71504"/>
                </a:cubicBezTo>
                <a:cubicBezTo>
                  <a:pt x="6272" y="71504"/>
                  <a:pt x="6337" y="71503"/>
                  <a:pt x="6401" y="71503"/>
                </a:cubicBezTo>
                <a:cubicBezTo>
                  <a:pt x="6656" y="71503"/>
                  <a:pt x="6879" y="71519"/>
                  <a:pt x="6942" y="71679"/>
                </a:cubicBezTo>
                <a:cubicBezTo>
                  <a:pt x="7070" y="71488"/>
                  <a:pt x="6497" y="71551"/>
                  <a:pt x="6942" y="71424"/>
                </a:cubicBezTo>
                <a:lnTo>
                  <a:pt x="6942" y="71424"/>
                </a:lnTo>
                <a:cubicBezTo>
                  <a:pt x="6982" y="71523"/>
                  <a:pt x="7046" y="71554"/>
                  <a:pt x="7127" y="71554"/>
                </a:cubicBezTo>
                <a:cubicBezTo>
                  <a:pt x="7267" y="71554"/>
                  <a:pt x="7458" y="71461"/>
                  <a:pt x="7660" y="71461"/>
                </a:cubicBezTo>
                <a:cubicBezTo>
                  <a:pt x="7717" y="71461"/>
                  <a:pt x="7776" y="71468"/>
                  <a:pt x="7834" y="71488"/>
                </a:cubicBezTo>
                <a:cubicBezTo>
                  <a:pt x="7707" y="71679"/>
                  <a:pt x="7324" y="71615"/>
                  <a:pt x="7770" y="71742"/>
                </a:cubicBezTo>
                <a:cubicBezTo>
                  <a:pt x="7830" y="71643"/>
                  <a:pt x="7926" y="71612"/>
                  <a:pt x="8040" y="71612"/>
                </a:cubicBezTo>
                <a:cubicBezTo>
                  <a:pt x="8237" y="71612"/>
                  <a:pt x="8487" y="71706"/>
                  <a:pt x="8691" y="71706"/>
                </a:cubicBezTo>
                <a:cubicBezTo>
                  <a:pt x="8750" y="71706"/>
                  <a:pt x="8804" y="71698"/>
                  <a:pt x="8853" y="71679"/>
                </a:cubicBezTo>
                <a:cubicBezTo>
                  <a:pt x="8853" y="71424"/>
                  <a:pt x="9553" y="71488"/>
                  <a:pt x="10063" y="71360"/>
                </a:cubicBezTo>
                <a:cubicBezTo>
                  <a:pt x="10212" y="71379"/>
                  <a:pt x="10367" y="71387"/>
                  <a:pt x="10524" y="71387"/>
                </a:cubicBezTo>
                <a:cubicBezTo>
                  <a:pt x="10903" y="71387"/>
                  <a:pt x="11295" y="71341"/>
                  <a:pt x="11655" y="71296"/>
                </a:cubicBezTo>
                <a:cubicBezTo>
                  <a:pt x="11719" y="71105"/>
                  <a:pt x="12228" y="71042"/>
                  <a:pt x="12610" y="70914"/>
                </a:cubicBezTo>
                <a:lnTo>
                  <a:pt x="12610" y="70914"/>
                </a:lnTo>
                <a:cubicBezTo>
                  <a:pt x="12610" y="71042"/>
                  <a:pt x="12610" y="71105"/>
                  <a:pt x="12355" y="71233"/>
                </a:cubicBezTo>
                <a:lnTo>
                  <a:pt x="12738" y="71105"/>
                </a:lnTo>
                <a:cubicBezTo>
                  <a:pt x="12801" y="70978"/>
                  <a:pt x="12992" y="70914"/>
                  <a:pt x="13120" y="70914"/>
                </a:cubicBezTo>
                <a:lnTo>
                  <a:pt x="13056" y="71042"/>
                </a:lnTo>
                <a:cubicBezTo>
                  <a:pt x="13565" y="70851"/>
                  <a:pt x="14075" y="70660"/>
                  <a:pt x="14584" y="70596"/>
                </a:cubicBezTo>
                <a:cubicBezTo>
                  <a:pt x="14584" y="70405"/>
                  <a:pt x="14011" y="70341"/>
                  <a:pt x="14584" y="70023"/>
                </a:cubicBezTo>
                <a:cubicBezTo>
                  <a:pt x="14639" y="70077"/>
                  <a:pt x="14694" y="70179"/>
                  <a:pt x="14628" y="70247"/>
                </a:cubicBezTo>
                <a:lnTo>
                  <a:pt x="14628" y="70247"/>
                </a:lnTo>
                <a:cubicBezTo>
                  <a:pt x="14695" y="70211"/>
                  <a:pt x="14788" y="70201"/>
                  <a:pt x="14839" y="70150"/>
                </a:cubicBezTo>
                <a:lnTo>
                  <a:pt x="14839" y="70150"/>
                </a:lnTo>
                <a:lnTo>
                  <a:pt x="14648" y="70405"/>
                </a:lnTo>
                <a:cubicBezTo>
                  <a:pt x="14966" y="70405"/>
                  <a:pt x="14775" y="70214"/>
                  <a:pt x="14966" y="70150"/>
                </a:cubicBezTo>
                <a:cubicBezTo>
                  <a:pt x="14966" y="70214"/>
                  <a:pt x="15014" y="70214"/>
                  <a:pt x="15062" y="70214"/>
                </a:cubicBezTo>
                <a:cubicBezTo>
                  <a:pt x="15110" y="70214"/>
                  <a:pt x="15158" y="70214"/>
                  <a:pt x="15158" y="70278"/>
                </a:cubicBezTo>
                <a:cubicBezTo>
                  <a:pt x="15158" y="70341"/>
                  <a:pt x="15110" y="70341"/>
                  <a:pt x="15054" y="70341"/>
                </a:cubicBezTo>
                <a:cubicBezTo>
                  <a:pt x="14998" y="70341"/>
                  <a:pt x="14935" y="70341"/>
                  <a:pt x="14903" y="70405"/>
                </a:cubicBezTo>
                <a:cubicBezTo>
                  <a:pt x="14998" y="70373"/>
                  <a:pt x="15110" y="70357"/>
                  <a:pt x="15229" y="70357"/>
                </a:cubicBezTo>
                <a:cubicBezTo>
                  <a:pt x="15349" y="70357"/>
                  <a:pt x="15476" y="70373"/>
                  <a:pt x="15603" y="70405"/>
                </a:cubicBezTo>
                <a:cubicBezTo>
                  <a:pt x="15540" y="70341"/>
                  <a:pt x="15540" y="70214"/>
                  <a:pt x="15731" y="70150"/>
                </a:cubicBezTo>
                <a:cubicBezTo>
                  <a:pt x="15852" y="70098"/>
                  <a:pt x="15922" y="70079"/>
                  <a:pt x="15964" y="70079"/>
                </a:cubicBezTo>
                <a:cubicBezTo>
                  <a:pt x="16075" y="70079"/>
                  <a:pt x="15991" y="70214"/>
                  <a:pt x="16176" y="70214"/>
                </a:cubicBezTo>
                <a:cubicBezTo>
                  <a:pt x="16304" y="70086"/>
                  <a:pt x="16622" y="70023"/>
                  <a:pt x="16559" y="69895"/>
                </a:cubicBezTo>
                <a:cubicBezTo>
                  <a:pt x="16590" y="69864"/>
                  <a:pt x="16622" y="69848"/>
                  <a:pt x="16662" y="69848"/>
                </a:cubicBezTo>
                <a:cubicBezTo>
                  <a:pt x="16702" y="69848"/>
                  <a:pt x="16750" y="69864"/>
                  <a:pt x="16813" y="69895"/>
                </a:cubicBezTo>
                <a:cubicBezTo>
                  <a:pt x="17004" y="69704"/>
                  <a:pt x="17832" y="69386"/>
                  <a:pt x="17514" y="69322"/>
                </a:cubicBezTo>
                <a:lnTo>
                  <a:pt x="17450" y="69322"/>
                </a:lnTo>
                <a:cubicBezTo>
                  <a:pt x="18151" y="68876"/>
                  <a:pt x="19042" y="68685"/>
                  <a:pt x="19679" y="68240"/>
                </a:cubicBezTo>
                <a:lnTo>
                  <a:pt x="19679" y="68303"/>
                </a:lnTo>
                <a:cubicBezTo>
                  <a:pt x="20061" y="68049"/>
                  <a:pt x="20443" y="67730"/>
                  <a:pt x="20825" y="67412"/>
                </a:cubicBezTo>
                <a:cubicBezTo>
                  <a:pt x="20889" y="67380"/>
                  <a:pt x="20969" y="67364"/>
                  <a:pt x="21032" y="67364"/>
                </a:cubicBezTo>
                <a:cubicBezTo>
                  <a:pt x="21096" y="67364"/>
                  <a:pt x="21144" y="67380"/>
                  <a:pt x="21144" y="67412"/>
                </a:cubicBezTo>
                <a:cubicBezTo>
                  <a:pt x="21399" y="67157"/>
                  <a:pt x="21653" y="66966"/>
                  <a:pt x="21972" y="66839"/>
                </a:cubicBezTo>
                <a:lnTo>
                  <a:pt x="21972" y="66839"/>
                </a:lnTo>
                <a:cubicBezTo>
                  <a:pt x="21844" y="66998"/>
                  <a:pt x="21876" y="66998"/>
                  <a:pt x="21884" y="66998"/>
                </a:cubicBezTo>
                <a:cubicBezTo>
                  <a:pt x="21892" y="66998"/>
                  <a:pt x="21876" y="66998"/>
                  <a:pt x="21653" y="67157"/>
                </a:cubicBezTo>
                <a:cubicBezTo>
                  <a:pt x="22099" y="66902"/>
                  <a:pt x="22226" y="66902"/>
                  <a:pt x="22545" y="66456"/>
                </a:cubicBezTo>
                <a:cubicBezTo>
                  <a:pt x="22545" y="66504"/>
                  <a:pt x="22573" y="66524"/>
                  <a:pt x="22617" y="66524"/>
                </a:cubicBezTo>
                <a:cubicBezTo>
                  <a:pt x="22748" y="66524"/>
                  <a:pt x="23023" y="66345"/>
                  <a:pt x="23118" y="66202"/>
                </a:cubicBezTo>
                <a:cubicBezTo>
                  <a:pt x="22991" y="66202"/>
                  <a:pt x="22927" y="66329"/>
                  <a:pt x="22800" y="66329"/>
                </a:cubicBezTo>
                <a:cubicBezTo>
                  <a:pt x="22991" y="66202"/>
                  <a:pt x="23118" y="66011"/>
                  <a:pt x="23373" y="65883"/>
                </a:cubicBezTo>
                <a:lnTo>
                  <a:pt x="23373" y="66138"/>
                </a:lnTo>
                <a:cubicBezTo>
                  <a:pt x="23755" y="65883"/>
                  <a:pt x="24073" y="65565"/>
                  <a:pt x="24328" y="65183"/>
                </a:cubicBezTo>
                <a:cubicBezTo>
                  <a:pt x="24519" y="64801"/>
                  <a:pt x="24838" y="64546"/>
                  <a:pt x="25220" y="64355"/>
                </a:cubicBezTo>
                <a:cubicBezTo>
                  <a:pt x="25232" y="64306"/>
                  <a:pt x="25223" y="64288"/>
                  <a:pt x="25201" y="64288"/>
                </a:cubicBezTo>
                <a:cubicBezTo>
                  <a:pt x="25135" y="64288"/>
                  <a:pt x="24951" y="64454"/>
                  <a:pt x="24870" y="64454"/>
                </a:cubicBezTo>
                <a:cubicBezTo>
                  <a:pt x="24838" y="64454"/>
                  <a:pt x="24823" y="64428"/>
                  <a:pt x="24838" y="64355"/>
                </a:cubicBezTo>
                <a:cubicBezTo>
                  <a:pt x="25156" y="64100"/>
                  <a:pt x="25665" y="63909"/>
                  <a:pt x="25793" y="63782"/>
                </a:cubicBezTo>
                <a:cubicBezTo>
                  <a:pt x="26239" y="63400"/>
                  <a:pt x="25920" y="63145"/>
                  <a:pt x="26430" y="62699"/>
                </a:cubicBezTo>
                <a:cubicBezTo>
                  <a:pt x="26302" y="62699"/>
                  <a:pt x="26111" y="62699"/>
                  <a:pt x="26366" y="62253"/>
                </a:cubicBezTo>
                <a:cubicBezTo>
                  <a:pt x="26477" y="62059"/>
                  <a:pt x="26600" y="61986"/>
                  <a:pt x="26693" y="61986"/>
                </a:cubicBezTo>
                <a:cubicBezTo>
                  <a:pt x="26813" y="61986"/>
                  <a:pt x="26884" y="62110"/>
                  <a:pt x="26812" y="62253"/>
                </a:cubicBezTo>
                <a:cubicBezTo>
                  <a:pt x="26748" y="62381"/>
                  <a:pt x="26684" y="62381"/>
                  <a:pt x="26684" y="62381"/>
                </a:cubicBezTo>
                <a:cubicBezTo>
                  <a:pt x="26635" y="62478"/>
                  <a:pt x="26549" y="62614"/>
                  <a:pt x="26598" y="62614"/>
                </a:cubicBezTo>
                <a:cubicBezTo>
                  <a:pt x="26613" y="62614"/>
                  <a:pt x="26640" y="62601"/>
                  <a:pt x="26684" y="62572"/>
                </a:cubicBezTo>
                <a:lnTo>
                  <a:pt x="26684" y="62508"/>
                </a:lnTo>
                <a:cubicBezTo>
                  <a:pt x="26849" y="62399"/>
                  <a:pt x="27107" y="61960"/>
                  <a:pt x="27217" y="61960"/>
                </a:cubicBezTo>
                <a:cubicBezTo>
                  <a:pt x="27235" y="61960"/>
                  <a:pt x="27249" y="61972"/>
                  <a:pt x="27257" y="61999"/>
                </a:cubicBezTo>
                <a:cubicBezTo>
                  <a:pt x="27314" y="61858"/>
                  <a:pt x="27320" y="61805"/>
                  <a:pt x="27294" y="61805"/>
                </a:cubicBezTo>
                <a:cubicBezTo>
                  <a:pt x="27260" y="61805"/>
                  <a:pt x="27173" y="61892"/>
                  <a:pt x="27066" y="61999"/>
                </a:cubicBezTo>
                <a:cubicBezTo>
                  <a:pt x="27385" y="61617"/>
                  <a:pt x="27703" y="61234"/>
                  <a:pt x="27958" y="60789"/>
                </a:cubicBezTo>
                <a:lnTo>
                  <a:pt x="27958" y="60789"/>
                </a:lnTo>
                <a:cubicBezTo>
                  <a:pt x="27926" y="60820"/>
                  <a:pt x="27878" y="60836"/>
                  <a:pt x="27847" y="60836"/>
                </a:cubicBezTo>
                <a:cubicBezTo>
                  <a:pt x="27815" y="60836"/>
                  <a:pt x="27799" y="60820"/>
                  <a:pt x="27831" y="60789"/>
                </a:cubicBezTo>
                <a:cubicBezTo>
                  <a:pt x="28340" y="60024"/>
                  <a:pt x="27894" y="60407"/>
                  <a:pt x="28149" y="59833"/>
                </a:cubicBezTo>
                <a:cubicBezTo>
                  <a:pt x="28208" y="59774"/>
                  <a:pt x="28250" y="59756"/>
                  <a:pt x="28282" y="59756"/>
                </a:cubicBezTo>
                <a:cubicBezTo>
                  <a:pt x="28332" y="59756"/>
                  <a:pt x="28358" y="59801"/>
                  <a:pt x="28387" y="59801"/>
                </a:cubicBezTo>
                <a:cubicBezTo>
                  <a:pt x="28418" y="59801"/>
                  <a:pt x="28454" y="59746"/>
                  <a:pt x="28531" y="59515"/>
                </a:cubicBezTo>
                <a:cubicBezTo>
                  <a:pt x="28611" y="59415"/>
                  <a:pt x="28660" y="59378"/>
                  <a:pt x="28689" y="59378"/>
                </a:cubicBezTo>
                <a:cubicBezTo>
                  <a:pt x="28752" y="59378"/>
                  <a:pt x="28722" y="59555"/>
                  <a:pt x="28722" y="59642"/>
                </a:cubicBezTo>
                <a:cubicBezTo>
                  <a:pt x="28912" y="59263"/>
                  <a:pt x="29102" y="58821"/>
                  <a:pt x="29416" y="58503"/>
                </a:cubicBezTo>
                <a:lnTo>
                  <a:pt x="29416" y="58503"/>
                </a:lnTo>
                <a:cubicBezTo>
                  <a:pt x="29437" y="58444"/>
                  <a:pt x="29462" y="58379"/>
                  <a:pt x="29486" y="58305"/>
                </a:cubicBezTo>
                <a:lnTo>
                  <a:pt x="29486" y="58305"/>
                </a:lnTo>
                <a:lnTo>
                  <a:pt x="29295" y="58432"/>
                </a:lnTo>
                <a:cubicBezTo>
                  <a:pt x="29359" y="58305"/>
                  <a:pt x="29423" y="58178"/>
                  <a:pt x="29486" y="58178"/>
                </a:cubicBezTo>
                <a:cubicBezTo>
                  <a:pt x="29486" y="57987"/>
                  <a:pt x="29232" y="58178"/>
                  <a:pt x="29232" y="57859"/>
                </a:cubicBezTo>
                <a:cubicBezTo>
                  <a:pt x="29423" y="57668"/>
                  <a:pt x="29423" y="57159"/>
                  <a:pt x="29614" y="57159"/>
                </a:cubicBezTo>
                <a:cubicBezTo>
                  <a:pt x="29504" y="57434"/>
                  <a:pt x="29524" y="57471"/>
                  <a:pt x="29568" y="57471"/>
                </a:cubicBezTo>
                <a:cubicBezTo>
                  <a:pt x="29584" y="57471"/>
                  <a:pt x="29604" y="57466"/>
                  <a:pt x="29621" y="57466"/>
                </a:cubicBezTo>
                <a:cubicBezTo>
                  <a:pt x="29664" y="57466"/>
                  <a:pt x="29691" y="57499"/>
                  <a:pt x="29614" y="57732"/>
                </a:cubicBezTo>
                <a:cubicBezTo>
                  <a:pt x="29677" y="57604"/>
                  <a:pt x="29677" y="57477"/>
                  <a:pt x="29741" y="57350"/>
                </a:cubicBezTo>
                <a:lnTo>
                  <a:pt x="29741" y="57413"/>
                </a:lnTo>
                <a:cubicBezTo>
                  <a:pt x="30123" y="56777"/>
                  <a:pt x="29677" y="57031"/>
                  <a:pt x="29869" y="56331"/>
                </a:cubicBezTo>
                <a:lnTo>
                  <a:pt x="29869" y="56331"/>
                </a:lnTo>
                <a:cubicBezTo>
                  <a:pt x="29883" y="56360"/>
                  <a:pt x="29905" y="56373"/>
                  <a:pt x="29930" y="56373"/>
                </a:cubicBezTo>
                <a:cubicBezTo>
                  <a:pt x="30011" y="56373"/>
                  <a:pt x="30123" y="56237"/>
                  <a:pt x="30123" y="56140"/>
                </a:cubicBezTo>
                <a:lnTo>
                  <a:pt x="30123" y="56140"/>
                </a:lnTo>
                <a:cubicBezTo>
                  <a:pt x="30102" y="56225"/>
                  <a:pt x="30074" y="56260"/>
                  <a:pt x="30045" y="56260"/>
                </a:cubicBezTo>
                <a:cubicBezTo>
                  <a:pt x="29989" y="56260"/>
                  <a:pt x="29932" y="56118"/>
                  <a:pt x="29932" y="55949"/>
                </a:cubicBezTo>
                <a:cubicBezTo>
                  <a:pt x="30102" y="55552"/>
                  <a:pt x="30020" y="55458"/>
                  <a:pt x="30045" y="55307"/>
                </a:cubicBezTo>
                <a:lnTo>
                  <a:pt x="30045" y="55307"/>
                </a:lnTo>
                <a:lnTo>
                  <a:pt x="29996" y="55503"/>
                </a:lnTo>
                <a:cubicBezTo>
                  <a:pt x="29932" y="55376"/>
                  <a:pt x="29996" y="55121"/>
                  <a:pt x="29996" y="54866"/>
                </a:cubicBezTo>
                <a:cubicBezTo>
                  <a:pt x="30053" y="54866"/>
                  <a:pt x="30008" y="55067"/>
                  <a:pt x="30043" y="55067"/>
                </a:cubicBezTo>
                <a:cubicBezTo>
                  <a:pt x="30047" y="55067"/>
                  <a:pt x="30053" y="55064"/>
                  <a:pt x="30060" y="55057"/>
                </a:cubicBezTo>
                <a:cubicBezTo>
                  <a:pt x="29932" y="54675"/>
                  <a:pt x="30378" y="54293"/>
                  <a:pt x="30378" y="53783"/>
                </a:cubicBezTo>
                <a:cubicBezTo>
                  <a:pt x="30410" y="53688"/>
                  <a:pt x="30458" y="53688"/>
                  <a:pt x="30505" y="53688"/>
                </a:cubicBezTo>
                <a:cubicBezTo>
                  <a:pt x="30553" y="53688"/>
                  <a:pt x="30601" y="53688"/>
                  <a:pt x="30633" y="53592"/>
                </a:cubicBezTo>
                <a:cubicBezTo>
                  <a:pt x="30569" y="53019"/>
                  <a:pt x="30887" y="53019"/>
                  <a:pt x="30824" y="52446"/>
                </a:cubicBezTo>
                <a:lnTo>
                  <a:pt x="30824" y="52446"/>
                </a:lnTo>
                <a:cubicBezTo>
                  <a:pt x="30772" y="52498"/>
                  <a:pt x="30741" y="52540"/>
                  <a:pt x="30718" y="52540"/>
                </a:cubicBezTo>
                <a:cubicBezTo>
                  <a:pt x="30686" y="52540"/>
                  <a:pt x="30670" y="52454"/>
                  <a:pt x="30633" y="52191"/>
                </a:cubicBezTo>
                <a:lnTo>
                  <a:pt x="30633" y="53147"/>
                </a:lnTo>
                <a:lnTo>
                  <a:pt x="30505" y="52510"/>
                </a:lnTo>
                <a:cubicBezTo>
                  <a:pt x="30442" y="52828"/>
                  <a:pt x="30505" y="53147"/>
                  <a:pt x="30442" y="53338"/>
                </a:cubicBezTo>
                <a:cubicBezTo>
                  <a:pt x="30404" y="53149"/>
                  <a:pt x="30411" y="53095"/>
                  <a:pt x="30383" y="53095"/>
                </a:cubicBezTo>
                <a:cubicBezTo>
                  <a:pt x="30364" y="53095"/>
                  <a:pt x="30329" y="53121"/>
                  <a:pt x="30251" y="53147"/>
                </a:cubicBezTo>
                <a:cubicBezTo>
                  <a:pt x="30569" y="52828"/>
                  <a:pt x="30251" y="52382"/>
                  <a:pt x="30442" y="52000"/>
                </a:cubicBezTo>
                <a:lnTo>
                  <a:pt x="30824" y="52000"/>
                </a:lnTo>
                <a:cubicBezTo>
                  <a:pt x="31015" y="51363"/>
                  <a:pt x="30760" y="50790"/>
                  <a:pt x="30887" y="49962"/>
                </a:cubicBezTo>
                <a:lnTo>
                  <a:pt x="30887" y="49962"/>
                </a:lnTo>
                <a:lnTo>
                  <a:pt x="30824" y="50217"/>
                </a:lnTo>
                <a:cubicBezTo>
                  <a:pt x="30696" y="50090"/>
                  <a:pt x="30824" y="49708"/>
                  <a:pt x="30824" y="49453"/>
                </a:cubicBezTo>
                <a:cubicBezTo>
                  <a:pt x="30951" y="49453"/>
                  <a:pt x="30951" y="49262"/>
                  <a:pt x="31079" y="49198"/>
                </a:cubicBezTo>
                <a:cubicBezTo>
                  <a:pt x="30951" y="49198"/>
                  <a:pt x="31079" y="48561"/>
                  <a:pt x="30887" y="48434"/>
                </a:cubicBezTo>
                <a:lnTo>
                  <a:pt x="31015" y="48052"/>
                </a:lnTo>
                <a:cubicBezTo>
                  <a:pt x="31079" y="47351"/>
                  <a:pt x="30696" y="47288"/>
                  <a:pt x="30760" y="46587"/>
                </a:cubicBezTo>
                <a:lnTo>
                  <a:pt x="30760" y="46587"/>
                </a:lnTo>
                <a:cubicBezTo>
                  <a:pt x="30887" y="46778"/>
                  <a:pt x="31015" y="46523"/>
                  <a:pt x="31079" y="46969"/>
                </a:cubicBezTo>
                <a:cubicBezTo>
                  <a:pt x="31079" y="46715"/>
                  <a:pt x="31079" y="46523"/>
                  <a:pt x="31015" y="46523"/>
                </a:cubicBezTo>
                <a:cubicBezTo>
                  <a:pt x="31079" y="46396"/>
                  <a:pt x="30887" y="45887"/>
                  <a:pt x="31015" y="45696"/>
                </a:cubicBezTo>
                <a:cubicBezTo>
                  <a:pt x="30951" y="45632"/>
                  <a:pt x="30824" y="45568"/>
                  <a:pt x="30887" y="45313"/>
                </a:cubicBezTo>
                <a:lnTo>
                  <a:pt x="30951" y="45313"/>
                </a:lnTo>
                <a:cubicBezTo>
                  <a:pt x="30903" y="45313"/>
                  <a:pt x="30856" y="45099"/>
                  <a:pt x="30781" y="45099"/>
                </a:cubicBezTo>
                <a:cubicBezTo>
                  <a:pt x="30764" y="45099"/>
                  <a:pt x="30746" y="45109"/>
                  <a:pt x="30727" y="45136"/>
                </a:cubicBezTo>
                <a:lnTo>
                  <a:pt x="30727" y="45136"/>
                </a:lnTo>
                <a:cubicBezTo>
                  <a:pt x="31125" y="44426"/>
                  <a:pt x="30769" y="43200"/>
                  <a:pt x="31142" y="42702"/>
                </a:cubicBezTo>
                <a:cubicBezTo>
                  <a:pt x="31206" y="42193"/>
                  <a:pt x="31206" y="41683"/>
                  <a:pt x="31270" y="41174"/>
                </a:cubicBezTo>
                <a:cubicBezTo>
                  <a:pt x="31270" y="41174"/>
                  <a:pt x="31315" y="41174"/>
                  <a:pt x="31290" y="41252"/>
                </a:cubicBezTo>
                <a:lnTo>
                  <a:pt x="31290" y="41252"/>
                </a:lnTo>
                <a:cubicBezTo>
                  <a:pt x="31495" y="40735"/>
                  <a:pt x="31022" y="40837"/>
                  <a:pt x="31270" y="40219"/>
                </a:cubicBezTo>
                <a:cubicBezTo>
                  <a:pt x="31330" y="40158"/>
                  <a:pt x="31368" y="40135"/>
                  <a:pt x="31390" y="40135"/>
                </a:cubicBezTo>
                <a:cubicBezTo>
                  <a:pt x="31469" y="40135"/>
                  <a:pt x="31345" y="40443"/>
                  <a:pt x="31368" y="40443"/>
                </a:cubicBezTo>
                <a:cubicBezTo>
                  <a:pt x="31372" y="40443"/>
                  <a:pt x="31381" y="40433"/>
                  <a:pt x="31397" y="40410"/>
                </a:cubicBezTo>
                <a:cubicBezTo>
                  <a:pt x="31843" y="40410"/>
                  <a:pt x="31588" y="39582"/>
                  <a:pt x="31970" y="39200"/>
                </a:cubicBezTo>
                <a:lnTo>
                  <a:pt x="31970" y="39327"/>
                </a:lnTo>
                <a:cubicBezTo>
                  <a:pt x="32161" y="39072"/>
                  <a:pt x="32097" y="38563"/>
                  <a:pt x="32416" y="38054"/>
                </a:cubicBezTo>
                <a:cubicBezTo>
                  <a:pt x="32543" y="37480"/>
                  <a:pt x="32798" y="36907"/>
                  <a:pt x="33116" y="36461"/>
                </a:cubicBezTo>
                <a:lnTo>
                  <a:pt x="33116" y="36461"/>
                </a:lnTo>
                <a:cubicBezTo>
                  <a:pt x="33116" y="36716"/>
                  <a:pt x="32989" y="36716"/>
                  <a:pt x="33180" y="36780"/>
                </a:cubicBezTo>
                <a:cubicBezTo>
                  <a:pt x="33307" y="36525"/>
                  <a:pt x="32989" y="36652"/>
                  <a:pt x="33244" y="36270"/>
                </a:cubicBezTo>
                <a:cubicBezTo>
                  <a:pt x="33398" y="36219"/>
                  <a:pt x="33634" y="36044"/>
                  <a:pt x="33787" y="36044"/>
                </a:cubicBezTo>
                <a:cubicBezTo>
                  <a:pt x="33824" y="36044"/>
                  <a:pt x="33856" y="36054"/>
                  <a:pt x="33881" y="36079"/>
                </a:cubicBezTo>
                <a:lnTo>
                  <a:pt x="33562" y="36398"/>
                </a:lnTo>
                <a:cubicBezTo>
                  <a:pt x="33881" y="36398"/>
                  <a:pt x="33944" y="35952"/>
                  <a:pt x="34199" y="35825"/>
                </a:cubicBezTo>
                <a:lnTo>
                  <a:pt x="34199" y="35952"/>
                </a:lnTo>
                <a:cubicBezTo>
                  <a:pt x="34709" y="35442"/>
                  <a:pt x="34581" y="35251"/>
                  <a:pt x="35218" y="34806"/>
                </a:cubicBezTo>
                <a:lnTo>
                  <a:pt x="35091" y="34806"/>
                </a:lnTo>
                <a:cubicBezTo>
                  <a:pt x="35345" y="34424"/>
                  <a:pt x="35473" y="34742"/>
                  <a:pt x="35727" y="34360"/>
                </a:cubicBezTo>
                <a:lnTo>
                  <a:pt x="35982" y="34487"/>
                </a:lnTo>
                <a:cubicBezTo>
                  <a:pt x="36301" y="34169"/>
                  <a:pt x="36683" y="33850"/>
                  <a:pt x="37129" y="33596"/>
                </a:cubicBezTo>
                <a:lnTo>
                  <a:pt x="37129" y="33596"/>
                </a:lnTo>
                <a:cubicBezTo>
                  <a:pt x="36874" y="33914"/>
                  <a:pt x="36555" y="34232"/>
                  <a:pt x="36237" y="34487"/>
                </a:cubicBezTo>
                <a:cubicBezTo>
                  <a:pt x="36476" y="34344"/>
                  <a:pt x="36679" y="34200"/>
                  <a:pt x="36873" y="34030"/>
                </a:cubicBezTo>
                <a:lnTo>
                  <a:pt x="36873" y="34030"/>
                </a:lnTo>
                <a:cubicBezTo>
                  <a:pt x="36854" y="34037"/>
                  <a:pt x="36833" y="34041"/>
                  <a:pt x="36810" y="34041"/>
                </a:cubicBezTo>
                <a:cubicBezTo>
                  <a:pt x="37065" y="33723"/>
                  <a:pt x="37447" y="33405"/>
                  <a:pt x="37893" y="33277"/>
                </a:cubicBezTo>
                <a:cubicBezTo>
                  <a:pt x="37921" y="33363"/>
                  <a:pt x="38002" y="33398"/>
                  <a:pt x="38123" y="33398"/>
                </a:cubicBezTo>
                <a:cubicBezTo>
                  <a:pt x="38270" y="33398"/>
                  <a:pt x="38476" y="33347"/>
                  <a:pt x="38721" y="33277"/>
                </a:cubicBezTo>
                <a:cubicBezTo>
                  <a:pt x="38991" y="33187"/>
                  <a:pt x="39293" y="33097"/>
                  <a:pt x="39537" y="33097"/>
                </a:cubicBezTo>
                <a:cubicBezTo>
                  <a:pt x="39638" y="33097"/>
                  <a:pt x="39729" y="33113"/>
                  <a:pt x="39803" y="33150"/>
                </a:cubicBezTo>
                <a:cubicBezTo>
                  <a:pt x="40759" y="32768"/>
                  <a:pt x="41714" y="32577"/>
                  <a:pt x="42733" y="32513"/>
                </a:cubicBezTo>
                <a:cubicBezTo>
                  <a:pt x="42287" y="32258"/>
                  <a:pt x="43051" y="32449"/>
                  <a:pt x="42924" y="32131"/>
                </a:cubicBezTo>
                <a:cubicBezTo>
                  <a:pt x="43178" y="32067"/>
                  <a:pt x="43306" y="32067"/>
                  <a:pt x="43306" y="32067"/>
                </a:cubicBezTo>
                <a:lnTo>
                  <a:pt x="44134" y="32195"/>
                </a:lnTo>
                <a:cubicBezTo>
                  <a:pt x="44325" y="32258"/>
                  <a:pt x="43879" y="32322"/>
                  <a:pt x="43943" y="32386"/>
                </a:cubicBezTo>
                <a:cubicBezTo>
                  <a:pt x="44516" y="32386"/>
                  <a:pt x="44197" y="32513"/>
                  <a:pt x="44580" y="32577"/>
                </a:cubicBezTo>
                <a:cubicBezTo>
                  <a:pt x="44452" y="32449"/>
                  <a:pt x="44771" y="32386"/>
                  <a:pt x="45089" y="32386"/>
                </a:cubicBezTo>
                <a:lnTo>
                  <a:pt x="44580" y="32258"/>
                </a:lnTo>
                <a:cubicBezTo>
                  <a:pt x="44754" y="32204"/>
                  <a:pt x="44890" y="32185"/>
                  <a:pt x="45001" y="32185"/>
                </a:cubicBezTo>
                <a:cubicBezTo>
                  <a:pt x="45306" y="32185"/>
                  <a:pt x="45435" y="32332"/>
                  <a:pt x="45718" y="32332"/>
                </a:cubicBezTo>
                <a:cubicBezTo>
                  <a:pt x="45822" y="32332"/>
                  <a:pt x="45946" y="32312"/>
                  <a:pt x="46108" y="32258"/>
                </a:cubicBezTo>
                <a:lnTo>
                  <a:pt x="46108" y="32258"/>
                </a:lnTo>
                <a:lnTo>
                  <a:pt x="45853" y="32386"/>
                </a:lnTo>
                <a:cubicBezTo>
                  <a:pt x="46554" y="32386"/>
                  <a:pt x="47191" y="32258"/>
                  <a:pt x="47827" y="32004"/>
                </a:cubicBezTo>
                <a:cubicBezTo>
                  <a:pt x="47891" y="32004"/>
                  <a:pt x="48018" y="32131"/>
                  <a:pt x="47827" y="32195"/>
                </a:cubicBezTo>
                <a:cubicBezTo>
                  <a:pt x="48701" y="32195"/>
                  <a:pt x="49715" y="31914"/>
                  <a:pt x="50468" y="31914"/>
                </a:cubicBezTo>
                <a:cubicBezTo>
                  <a:pt x="50593" y="31914"/>
                  <a:pt x="50711" y="31922"/>
                  <a:pt x="50821" y="31940"/>
                </a:cubicBezTo>
                <a:lnTo>
                  <a:pt x="50757" y="32067"/>
                </a:lnTo>
                <a:cubicBezTo>
                  <a:pt x="50921" y="32067"/>
                  <a:pt x="51038" y="31927"/>
                  <a:pt x="51228" y="31927"/>
                </a:cubicBezTo>
                <a:cubicBezTo>
                  <a:pt x="51260" y="31927"/>
                  <a:pt x="51294" y="31931"/>
                  <a:pt x="51330" y="31940"/>
                </a:cubicBezTo>
                <a:cubicBezTo>
                  <a:pt x="51330" y="31940"/>
                  <a:pt x="51266" y="32067"/>
                  <a:pt x="51330" y="32067"/>
                </a:cubicBezTo>
                <a:cubicBezTo>
                  <a:pt x="51585" y="31940"/>
                  <a:pt x="51840" y="31940"/>
                  <a:pt x="52094" y="31940"/>
                </a:cubicBezTo>
                <a:lnTo>
                  <a:pt x="51840" y="32004"/>
                </a:lnTo>
                <a:cubicBezTo>
                  <a:pt x="51982" y="32021"/>
                  <a:pt x="52114" y="32029"/>
                  <a:pt x="52239" y="32029"/>
                </a:cubicBezTo>
                <a:cubicBezTo>
                  <a:pt x="53007" y="32029"/>
                  <a:pt x="53484" y="31731"/>
                  <a:pt x="54196" y="31621"/>
                </a:cubicBezTo>
                <a:cubicBezTo>
                  <a:pt x="54196" y="31876"/>
                  <a:pt x="55024" y="31940"/>
                  <a:pt x="55406" y="31940"/>
                </a:cubicBezTo>
                <a:cubicBezTo>
                  <a:pt x="56425" y="31876"/>
                  <a:pt x="57444" y="31621"/>
                  <a:pt x="58463" y="31367"/>
                </a:cubicBezTo>
                <a:cubicBezTo>
                  <a:pt x="58674" y="31393"/>
                  <a:pt x="58885" y="31409"/>
                  <a:pt x="59096" y="31409"/>
                </a:cubicBezTo>
                <a:cubicBezTo>
                  <a:pt x="59394" y="31409"/>
                  <a:pt x="59693" y="31378"/>
                  <a:pt x="59991" y="31303"/>
                </a:cubicBezTo>
                <a:cubicBezTo>
                  <a:pt x="60564" y="31176"/>
                  <a:pt x="61265" y="31048"/>
                  <a:pt x="61774" y="30985"/>
                </a:cubicBezTo>
                <a:cubicBezTo>
                  <a:pt x="61647" y="30985"/>
                  <a:pt x="61774" y="30794"/>
                  <a:pt x="61965" y="30730"/>
                </a:cubicBezTo>
                <a:cubicBezTo>
                  <a:pt x="62052" y="30687"/>
                  <a:pt x="62315" y="30555"/>
                  <a:pt x="62474" y="30555"/>
                </a:cubicBezTo>
                <a:cubicBezTo>
                  <a:pt x="62550" y="30555"/>
                  <a:pt x="62602" y="30584"/>
                  <a:pt x="62602" y="30666"/>
                </a:cubicBezTo>
                <a:lnTo>
                  <a:pt x="62538" y="30666"/>
                </a:lnTo>
                <a:cubicBezTo>
                  <a:pt x="62610" y="30702"/>
                  <a:pt x="62696" y="30717"/>
                  <a:pt x="62791" y="30717"/>
                </a:cubicBezTo>
                <a:cubicBezTo>
                  <a:pt x="63037" y="30717"/>
                  <a:pt x="63346" y="30613"/>
                  <a:pt x="63621" y="30475"/>
                </a:cubicBezTo>
                <a:lnTo>
                  <a:pt x="63621" y="30157"/>
                </a:lnTo>
                <a:cubicBezTo>
                  <a:pt x="63706" y="30170"/>
                  <a:pt x="63792" y="30176"/>
                  <a:pt x="63878" y="30176"/>
                </a:cubicBezTo>
                <a:cubicBezTo>
                  <a:pt x="64938" y="30176"/>
                  <a:pt x="66092" y="29246"/>
                  <a:pt x="66775" y="29246"/>
                </a:cubicBezTo>
                <a:cubicBezTo>
                  <a:pt x="66831" y="29246"/>
                  <a:pt x="66883" y="29252"/>
                  <a:pt x="66933" y="29265"/>
                </a:cubicBezTo>
                <a:cubicBezTo>
                  <a:pt x="67124" y="29138"/>
                  <a:pt x="67442" y="28947"/>
                  <a:pt x="67633" y="28819"/>
                </a:cubicBezTo>
                <a:lnTo>
                  <a:pt x="67697" y="28947"/>
                </a:lnTo>
                <a:cubicBezTo>
                  <a:pt x="68270" y="28756"/>
                  <a:pt x="68907" y="28501"/>
                  <a:pt x="69480" y="28183"/>
                </a:cubicBezTo>
                <a:lnTo>
                  <a:pt x="69480" y="28183"/>
                </a:lnTo>
                <a:lnTo>
                  <a:pt x="69353" y="28374"/>
                </a:lnTo>
                <a:cubicBezTo>
                  <a:pt x="69798" y="28119"/>
                  <a:pt x="69671" y="27609"/>
                  <a:pt x="70053" y="27418"/>
                </a:cubicBezTo>
                <a:lnTo>
                  <a:pt x="70308" y="27546"/>
                </a:lnTo>
                <a:cubicBezTo>
                  <a:pt x="71136" y="27227"/>
                  <a:pt x="71900" y="26781"/>
                  <a:pt x="72537" y="26208"/>
                </a:cubicBezTo>
                <a:lnTo>
                  <a:pt x="72537" y="26208"/>
                </a:lnTo>
                <a:cubicBezTo>
                  <a:pt x="72537" y="26208"/>
                  <a:pt x="72537" y="26336"/>
                  <a:pt x="72473" y="26399"/>
                </a:cubicBezTo>
                <a:cubicBezTo>
                  <a:pt x="72600" y="26272"/>
                  <a:pt x="72983" y="26081"/>
                  <a:pt x="73237" y="25954"/>
                </a:cubicBezTo>
                <a:cubicBezTo>
                  <a:pt x="73481" y="25770"/>
                  <a:pt x="73667" y="25587"/>
                  <a:pt x="73570" y="25460"/>
                </a:cubicBezTo>
                <a:lnTo>
                  <a:pt x="73570" y="25460"/>
                </a:lnTo>
                <a:cubicBezTo>
                  <a:pt x="73583" y="25471"/>
                  <a:pt x="73599" y="25476"/>
                  <a:pt x="73617" y="25476"/>
                </a:cubicBezTo>
                <a:cubicBezTo>
                  <a:pt x="73813" y="25476"/>
                  <a:pt x="74293" y="24890"/>
                  <a:pt x="74575" y="24553"/>
                </a:cubicBezTo>
                <a:lnTo>
                  <a:pt x="74638" y="24744"/>
                </a:lnTo>
                <a:cubicBezTo>
                  <a:pt x="74766" y="24425"/>
                  <a:pt x="74957" y="24170"/>
                  <a:pt x="75212" y="23916"/>
                </a:cubicBezTo>
                <a:cubicBezTo>
                  <a:pt x="75229" y="23899"/>
                  <a:pt x="75246" y="23891"/>
                  <a:pt x="75259" y="23891"/>
                </a:cubicBezTo>
                <a:cubicBezTo>
                  <a:pt x="75296" y="23891"/>
                  <a:pt x="75305" y="23950"/>
                  <a:pt x="75212" y="24043"/>
                </a:cubicBezTo>
                <a:cubicBezTo>
                  <a:pt x="75594" y="23788"/>
                  <a:pt x="75339" y="23661"/>
                  <a:pt x="75785" y="23406"/>
                </a:cubicBezTo>
                <a:lnTo>
                  <a:pt x="75785" y="23406"/>
                </a:lnTo>
                <a:lnTo>
                  <a:pt x="75721" y="23597"/>
                </a:lnTo>
                <a:cubicBezTo>
                  <a:pt x="75912" y="23470"/>
                  <a:pt x="76039" y="23279"/>
                  <a:pt x="76103" y="23088"/>
                </a:cubicBezTo>
                <a:cubicBezTo>
                  <a:pt x="76294" y="22833"/>
                  <a:pt x="76804" y="22578"/>
                  <a:pt x="76931" y="22578"/>
                </a:cubicBezTo>
                <a:cubicBezTo>
                  <a:pt x="76931" y="22387"/>
                  <a:pt x="76995" y="22196"/>
                  <a:pt x="77186" y="22069"/>
                </a:cubicBezTo>
                <a:cubicBezTo>
                  <a:pt x="77249" y="22069"/>
                  <a:pt x="77186" y="22196"/>
                  <a:pt x="77186" y="22260"/>
                </a:cubicBezTo>
                <a:cubicBezTo>
                  <a:pt x="77823" y="21814"/>
                  <a:pt x="77886" y="21368"/>
                  <a:pt x="78332" y="21114"/>
                </a:cubicBezTo>
                <a:lnTo>
                  <a:pt x="78459" y="21114"/>
                </a:lnTo>
                <a:cubicBezTo>
                  <a:pt x="78205" y="21368"/>
                  <a:pt x="77950" y="21559"/>
                  <a:pt x="77695" y="21814"/>
                </a:cubicBezTo>
                <a:cubicBezTo>
                  <a:pt x="77708" y="21820"/>
                  <a:pt x="77723" y="21823"/>
                  <a:pt x="77739" y="21823"/>
                </a:cubicBezTo>
                <a:cubicBezTo>
                  <a:pt x="77819" y="21823"/>
                  <a:pt x="77939" y="21763"/>
                  <a:pt x="78019" y="21763"/>
                </a:cubicBezTo>
                <a:cubicBezTo>
                  <a:pt x="78092" y="21763"/>
                  <a:pt x="78132" y="21813"/>
                  <a:pt x="78077" y="22005"/>
                </a:cubicBezTo>
                <a:cubicBezTo>
                  <a:pt x="78332" y="21559"/>
                  <a:pt x="78587" y="21114"/>
                  <a:pt x="78969" y="20731"/>
                </a:cubicBezTo>
                <a:lnTo>
                  <a:pt x="79033" y="20731"/>
                </a:lnTo>
                <a:lnTo>
                  <a:pt x="79033" y="20795"/>
                </a:lnTo>
                <a:cubicBezTo>
                  <a:pt x="79096" y="20731"/>
                  <a:pt x="79160" y="20604"/>
                  <a:pt x="79224" y="20540"/>
                </a:cubicBezTo>
                <a:cubicBezTo>
                  <a:pt x="79351" y="20477"/>
                  <a:pt x="79415" y="20349"/>
                  <a:pt x="79542" y="20286"/>
                </a:cubicBezTo>
                <a:lnTo>
                  <a:pt x="79733" y="20031"/>
                </a:lnTo>
                <a:cubicBezTo>
                  <a:pt x="79733" y="20095"/>
                  <a:pt x="79733" y="20095"/>
                  <a:pt x="79733" y="20095"/>
                </a:cubicBezTo>
                <a:cubicBezTo>
                  <a:pt x="79669" y="20222"/>
                  <a:pt x="79606" y="20286"/>
                  <a:pt x="79542" y="20286"/>
                </a:cubicBezTo>
                <a:cubicBezTo>
                  <a:pt x="79550" y="20290"/>
                  <a:pt x="79559" y="20292"/>
                  <a:pt x="79569" y="20292"/>
                </a:cubicBezTo>
                <a:cubicBezTo>
                  <a:pt x="79703" y="20292"/>
                  <a:pt x="79937" y="19895"/>
                  <a:pt x="80115" y="19776"/>
                </a:cubicBezTo>
                <a:cubicBezTo>
                  <a:pt x="80017" y="19678"/>
                  <a:pt x="80145" y="19543"/>
                  <a:pt x="80065" y="19543"/>
                </a:cubicBezTo>
                <a:cubicBezTo>
                  <a:pt x="80041" y="19543"/>
                  <a:pt x="79998" y="19556"/>
                  <a:pt x="79924" y="19585"/>
                </a:cubicBezTo>
                <a:cubicBezTo>
                  <a:pt x="79924" y="19585"/>
                  <a:pt x="79924" y="19585"/>
                  <a:pt x="79797" y="19713"/>
                </a:cubicBezTo>
                <a:cubicBezTo>
                  <a:pt x="79733" y="19776"/>
                  <a:pt x="79733" y="19776"/>
                  <a:pt x="79733" y="19840"/>
                </a:cubicBezTo>
                <a:lnTo>
                  <a:pt x="79351" y="20286"/>
                </a:lnTo>
                <a:cubicBezTo>
                  <a:pt x="79415" y="20031"/>
                  <a:pt x="79542" y="19840"/>
                  <a:pt x="79733" y="19776"/>
                </a:cubicBezTo>
                <a:lnTo>
                  <a:pt x="79733" y="19330"/>
                </a:lnTo>
                <a:cubicBezTo>
                  <a:pt x="80115" y="19203"/>
                  <a:pt x="80625" y="18821"/>
                  <a:pt x="80752" y="18821"/>
                </a:cubicBezTo>
                <a:cubicBezTo>
                  <a:pt x="80943" y="18503"/>
                  <a:pt x="81198" y="18184"/>
                  <a:pt x="81453" y="17866"/>
                </a:cubicBezTo>
                <a:cubicBezTo>
                  <a:pt x="81644" y="17547"/>
                  <a:pt x="81771" y="17229"/>
                  <a:pt x="81771" y="16847"/>
                </a:cubicBezTo>
                <a:cubicBezTo>
                  <a:pt x="81847" y="16732"/>
                  <a:pt x="81924" y="16709"/>
                  <a:pt x="81986" y="16709"/>
                </a:cubicBezTo>
                <a:cubicBezTo>
                  <a:pt x="82028" y="16709"/>
                  <a:pt x="82064" y="16719"/>
                  <a:pt x="82089" y="16719"/>
                </a:cubicBezTo>
                <a:cubicBezTo>
                  <a:pt x="82026" y="16783"/>
                  <a:pt x="81962" y="16910"/>
                  <a:pt x="81962" y="16974"/>
                </a:cubicBezTo>
                <a:cubicBezTo>
                  <a:pt x="82153" y="16592"/>
                  <a:pt x="82599" y="15955"/>
                  <a:pt x="82472" y="15764"/>
                </a:cubicBezTo>
                <a:cubicBezTo>
                  <a:pt x="82556" y="15680"/>
                  <a:pt x="82603" y="15651"/>
                  <a:pt x="82629" y="15651"/>
                </a:cubicBezTo>
                <a:cubicBezTo>
                  <a:pt x="82684" y="15651"/>
                  <a:pt x="82649" y="15774"/>
                  <a:pt x="82671" y="15774"/>
                </a:cubicBezTo>
                <a:cubicBezTo>
                  <a:pt x="82687" y="15774"/>
                  <a:pt x="82731" y="15714"/>
                  <a:pt x="82854" y="15509"/>
                </a:cubicBezTo>
                <a:lnTo>
                  <a:pt x="82854" y="15637"/>
                </a:lnTo>
                <a:cubicBezTo>
                  <a:pt x="83299" y="15127"/>
                  <a:pt x="83618" y="14554"/>
                  <a:pt x="83745" y="13981"/>
                </a:cubicBezTo>
                <a:cubicBezTo>
                  <a:pt x="83873" y="13280"/>
                  <a:pt x="84191" y="12707"/>
                  <a:pt x="84637" y="12198"/>
                </a:cubicBezTo>
                <a:lnTo>
                  <a:pt x="84637" y="12198"/>
                </a:lnTo>
                <a:cubicBezTo>
                  <a:pt x="84573" y="12262"/>
                  <a:pt x="84509" y="12325"/>
                  <a:pt x="84509" y="12325"/>
                </a:cubicBezTo>
                <a:cubicBezTo>
                  <a:pt x="84955" y="11561"/>
                  <a:pt x="85337" y="10733"/>
                  <a:pt x="85592" y="9842"/>
                </a:cubicBezTo>
                <a:cubicBezTo>
                  <a:pt x="85847" y="8950"/>
                  <a:pt x="86165" y="8122"/>
                  <a:pt x="86611" y="7294"/>
                </a:cubicBezTo>
                <a:cubicBezTo>
                  <a:pt x="86802" y="6848"/>
                  <a:pt x="86675" y="6785"/>
                  <a:pt x="86611" y="6466"/>
                </a:cubicBezTo>
                <a:lnTo>
                  <a:pt x="86802" y="6403"/>
                </a:lnTo>
                <a:lnTo>
                  <a:pt x="86738" y="5829"/>
                </a:lnTo>
                <a:cubicBezTo>
                  <a:pt x="86738" y="5065"/>
                  <a:pt x="87503" y="4683"/>
                  <a:pt x="87375" y="3664"/>
                </a:cubicBezTo>
                <a:lnTo>
                  <a:pt x="87375" y="3664"/>
                </a:lnTo>
                <a:lnTo>
                  <a:pt x="87184" y="3792"/>
                </a:lnTo>
                <a:cubicBezTo>
                  <a:pt x="87306" y="3486"/>
                  <a:pt x="87311" y="2769"/>
                  <a:pt x="87424" y="2769"/>
                </a:cubicBezTo>
                <a:cubicBezTo>
                  <a:pt x="87429" y="2769"/>
                  <a:pt x="87434" y="2770"/>
                  <a:pt x="87439" y="2773"/>
                </a:cubicBezTo>
                <a:cubicBezTo>
                  <a:pt x="87439" y="2773"/>
                  <a:pt x="87311" y="2645"/>
                  <a:pt x="87439" y="2582"/>
                </a:cubicBezTo>
                <a:lnTo>
                  <a:pt x="87503" y="2582"/>
                </a:lnTo>
                <a:lnTo>
                  <a:pt x="87439" y="1690"/>
                </a:lnTo>
                <a:cubicBezTo>
                  <a:pt x="87511" y="1475"/>
                  <a:pt x="87582" y="1448"/>
                  <a:pt x="87650" y="1448"/>
                </a:cubicBezTo>
                <a:cubicBezTo>
                  <a:pt x="87673" y="1448"/>
                  <a:pt x="87696" y="1451"/>
                  <a:pt x="87717" y="1451"/>
                </a:cubicBezTo>
                <a:cubicBezTo>
                  <a:pt x="87805" y="1451"/>
                  <a:pt x="87885" y="1403"/>
                  <a:pt x="87948" y="926"/>
                </a:cubicBezTo>
                <a:cubicBezTo>
                  <a:pt x="87948" y="578"/>
                  <a:pt x="87790" y="18"/>
                  <a:pt x="87665" y="18"/>
                </a:cubicBezTo>
                <a:cubicBezTo>
                  <a:pt x="87653" y="18"/>
                  <a:pt x="87641" y="23"/>
                  <a:pt x="87630" y="34"/>
                </a:cubicBezTo>
                <a:cubicBezTo>
                  <a:pt x="87566" y="162"/>
                  <a:pt x="87566" y="416"/>
                  <a:pt x="87503" y="416"/>
                </a:cubicBezTo>
                <a:lnTo>
                  <a:pt x="87503" y="98"/>
                </a:lnTo>
                <a:cubicBezTo>
                  <a:pt x="87358" y="69"/>
                  <a:pt x="87226" y="0"/>
                  <a:pt x="8710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ullet list">
  <p:cSld name="CUSTOM_3">
    <p:bg>
      <p:bgPr>
        <a:noFill/>
        <a:effectLst/>
      </p:bgPr>
    </p:bg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5"/>
          <p:cNvSpPr/>
          <p:nvPr/>
        </p:nvSpPr>
        <p:spPr>
          <a:xfrm rot="2110842">
            <a:off x="7802235" y="-419993"/>
            <a:ext cx="1976547" cy="1673700"/>
          </a:xfrm>
          <a:custGeom>
            <a:avLst/>
            <a:gdLst/>
            <a:ahLst/>
            <a:cxnLst/>
            <a:rect l="l" t="t" r="r" b="b"/>
            <a:pathLst>
              <a:path w="79056" h="66943" extrusionOk="0">
                <a:moveTo>
                  <a:pt x="78452" y="0"/>
                </a:moveTo>
                <a:cubicBezTo>
                  <a:pt x="78223" y="0"/>
                  <a:pt x="78001" y="115"/>
                  <a:pt x="77944" y="361"/>
                </a:cubicBezTo>
                <a:cubicBezTo>
                  <a:pt x="76508" y="7276"/>
                  <a:pt x="72594" y="13409"/>
                  <a:pt x="66592" y="17236"/>
                </a:cubicBezTo>
                <a:cubicBezTo>
                  <a:pt x="63634" y="19150"/>
                  <a:pt x="60285" y="20368"/>
                  <a:pt x="56806" y="20803"/>
                </a:cubicBezTo>
                <a:cubicBezTo>
                  <a:pt x="55948" y="20893"/>
                  <a:pt x="55088" y="20927"/>
                  <a:pt x="54228" y="20927"/>
                </a:cubicBezTo>
                <a:cubicBezTo>
                  <a:pt x="51585" y="20927"/>
                  <a:pt x="48932" y="20606"/>
                  <a:pt x="46291" y="20606"/>
                </a:cubicBezTo>
                <a:cubicBezTo>
                  <a:pt x="45649" y="20606"/>
                  <a:pt x="45007" y="20625"/>
                  <a:pt x="44367" y="20672"/>
                </a:cubicBezTo>
                <a:cubicBezTo>
                  <a:pt x="38017" y="21194"/>
                  <a:pt x="32058" y="24239"/>
                  <a:pt x="27927" y="29110"/>
                </a:cubicBezTo>
                <a:cubicBezTo>
                  <a:pt x="23229" y="34721"/>
                  <a:pt x="21968" y="42071"/>
                  <a:pt x="19967" y="48899"/>
                </a:cubicBezTo>
                <a:cubicBezTo>
                  <a:pt x="17768" y="56347"/>
                  <a:pt x="12659" y="66053"/>
                  <a:pt x="4154" y="66053"/>
                </a:cubicBezTo>
                <a:cubicBezTo>
                  <a:pt x="3072" y="66053"/>
                  <a:pt x="1936" y="65896"/>
                  <a:pt x="743" y="65557"/>
                </a:cubicBezTo>
                <a:cubicBezTo>
                  <a:pt x="700" y="65547"/>
                  <a:pt x="659" y="65543"/>
                  <a:pt x="620" y="65543"/>
                </a:cubicBezTo>
                <a:cubicBezTo>
                  <a:pt x="149" y="65543"/>
                  <a:pt x="0" y="66223"/>
                  <a:pt x="482" y="66384"/>
                </a:cubicBezTo>
                <a:cubicBezTo>
                  <a:pt x="1702" y="66766"/>
                  <a:pt x="2916" y="66943"/>
                  <a:pt x="4109" y="66943"/>
                </a:cubicBezTo>
                <a:cubicBezTo>
                  <a:pt x="9297" y="66943"/>
                  <a:pt x="14066" y="63593"/>
                  <a:pt x="16966" y="59207"/>
                </a:cubicBezTo>
                <a:cubicBezTo>
                  <a:pt x="21620" y="52118"/>
                  <a:pt x="22142" y="43289"/>
                  <a:pt x="25578" y="35678"/>
                </a:cubicBezTo>
                <a:cubicBezTo>
                  <a:pt x="29188" y="27414"/>
                  <a:pt x="37365" y="22108"/>
                  <a:pt x="46368" y="22064"/>
                </a:cubicBezTo>
                <a:cubicBezTo>
                  <a:pt x="48987" y="22064"/>
                  <a:pt x="51590" y="22338"/>
                  <a:pt x="54197" y="22338"/>
                </a:cubicBezTo>
                <a:cubicBezTo>
                  <a:pt x="55745" y="22338"/>
                  <a:pt x="57295" y="22242"/>
                  <a:pt x="58850" y="21934"/>
                </a:cubicBezTo>
                <a:cubicBezTo>
                  <a:pt x="62112" y="21281"/>
                  <a:pt x="65244" y="19976"/>
                  <a:pt x="67984" y="18106"/>
                </a:cubicBezTo>
                <a:cubicBezTo>
                  <a:pt x="73942" y="14061"/>
                  <a:pt x="78335" y="7755"/>
                  <a:pt x="79031" y="535"/>
                </a:cubicBezTo>
                <a:cubicBezTo>
                  <a:pt x="79055" y="192"/>
                  <a:pt x="78748" y="0"/>
                  <a:pt x="78452" y="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41;p15"/>
          <p:cNvSpPr/>
          <p:nvPr/>
        </p:nvSpPr>
        <p:spPr>
          <a:xfrm rot="-2902359">
            <a:off x="8103491" y="877539"/>
            <a:ext cx="77227" cy="59827"/>
          </a:xfrm>
          <a:custGeom>
            <a:avLst/>
            <a:gdLst/>
            <a:ahLst/>
            <a:cxnLst/>
            <a:rect l="l" t="t" r="r" b="b"/>
            <a:pathLst>
              <a:path w="3089" h="2393" extrusionOk="0">
                <a:moveTo>
                  <a:pt x="1566" y="1"/>
                </a:moveTo>
                <a:cubicBezTo>
                  <a:pt x="0" y="1"/>
                  <a:pt x="0" y="2393"/>
                  <a:pt x="1566" y="2393"/>
                </a:cubicBezTo>
                <a:cubicBezTo>
                  <a:pt x="3088" y="2393"/>
                  <a:pt x="3088" y="1"/>
                  <a:pt x="1566" y="1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2" name="Google Shape;142;p15"/>
          <p:cNvSpPr txBox="1">
            <a:spLocks noGrp="1"/>
          </p:cNvSpPr>
          <p:nvPr>
            <p:ph type="subTitle" idx="1"/>
          </p:nvPr>
        </p:nvSpPr>
        <p:spPr>
          <a:xfrm>
            <a:off x="2995500" y="2137275"/>
            <a:ext cx="3816900" cy="2523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AutoNum type="arabicPeriod"/>
              <a:defRPr sz="1400"/>
            </a:lvl1pPr>
            <a:lvl2pPr lvl="1" rtl="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2pPr>
            <a:lvl3pPr lvl="2" rtl="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3pPr>
            <a:lvl4pPr lvl="3" rtl="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4pPr>
            <a:lvl5pPr lvl="4" rtl="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5pPr>
            <a:lvl6pPr lvl="5" rtl="0">
              <a:spcBef>
                <a:spcPts val="1600"/>
              </a:spcBef>
              <a:spcAft>
                <a:spcPts val="0"/>
              </a:spcAft>
              <a:buSzPts val="1400"/>
              <a:buAutoNum type="romanLcPeriod"/>
              <a:defRPr/>
            </a:lvl6pPr>
            <a:lvl7pPr lvl="6" rtl="0">
              <a:spcBef>
                <a:spcPts val="1600"/>
              </a:spcBef>
              <a:spcAft>
                <a:spcPts val="0"/>
              </a:spcAft>
              <a:buSzPts val="1400"/>
              <a:buAutoNum type="arabicPeriod"/>
              <a:defRPr/>
            </a:lvl7pPr>
            <a:lvl8pPr lvl="7" rtl="0">
              <a:spcBef>
                <a:spcPts val="1600"/>
              </a:spcBef>
              <a:spcAft>
                <a:spcPts val="0"/>
              </a:spcAft>
              <a:buSzPts val="1400"/>
              <a:buAutoNum type="alphaLcPeriod"/>
              <a:defRPr/>
            </a:lvl8pPr>
            <a:lvl9pPr lvl="8" rtl="0">
              <a:spcBef>
                <a:spcPts val="1600"/>
              </a:spcBef>
              <a:spcAft>
                <a:spcPts val="1600"/>
              </a:spcAft>
              <a:buSzPts val="1400"/>
              <a:buAutoNum type="romanLcPeriod"/>
              <a:defRPr/>
            </a:lvl9pPr>
          </a:lstStyle>
          <a:p>
            <a:endParaRPr/>
          </a:p>
        </p:txBody>
      </p:sp>
      <p:sp>
        <p:nvSpPr>
          <p:cNvPr id="143" name="Google Shape;143;p15"/>
          <p:cNvSpPr txBox="1">
            <a:spLocks noGrp="1"/>
          </p:cNvSpPr>
          <p:nvPr>
            <p:ph type="title"/>
          </p:nvPr>
        </p:nvSpPr>
        <p:spPr>
          <a:xfrm>
            <a:off x="2995500" y="1203750"/>
            <a:ext cx="3816900" cy="7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800"/>
              <a:buNone/>
              <a:defRPr sz="3600"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144" name="Google Shape;144;p15"/>
          <p:cNvSpPr/>
          <p:nvPr/>
        </p:nvSpPr>
        <p:spPr>
          <a:xfrm rot="5370777" flipH="1">
            <a:off x="-610608" y="328419"/>
            <a:ext cx="2822645" cy="1741689"/>
          </a:xfrm>
          <a:custGeom>
            <a:avLst/>
            <a:gdLst/>
            <a:ahLst/>
            <a:cxnLst/>
            <a:rect l="l" t="t" r="r" b="b"/>
            <a:pathLst>
              <a:path w="112913" h="69672" fill="none" extrusionOk="0">
                <a:moveTo>
                  <a:pt x="0" y="69671"/>
                </a:moveTo>
                <a:cubicBezTo>
                  <a:pt x="6878" y="56488"/>
                  <a:pt x="20889" y="47509"/>
                  <a:pt x="35154" y="47509"/>
                </a:cubicBezTo>
                <a:cubicBezTo>
                  <a:pt x="35982" y="47509"/>
                  <a:pt x="36682" y="47509"/>
                  <a:pt x="37447" y="47636"/>
                </a:cubicBezTo>
                <a:cubicBezTo>
                  <a:pt x="43688" y="48019"/>
                  <a:pt x="49483" y="49929"/>
                  <a:pt x="55087" y="51712"/>
                </a:cubicBezTo>
                <a:cubicBezTo>
                  <a:pt x="57762" y="52540"/>
                  <a:pt x="60500" y="53432"/>
                  <a:pt x="63175" y="54132"/>
                </a:cubicBezTo>
                <a:cubicBezTo>
                  <a:pt x="66359" y="54960"/>
                  <a:pt x="69734" y="55406"/>
                  <a:pt x="73046" y="55470"/>
                </a:cubicBezTo>
                <a:cubicBezTo>
                  <a:pt x="77886" y="55470"/>
                  <a:pt x="81898" y="54323"/>
                  <a:pt x="84891" y="51967"/>
                </a:cubicBezTo>
                <a:cubicBezTo>
                  <a:pt x="88585" y="49165"/>
                  <a:pt x="91196" y="44134"/>
                  <a:pt x="92661" y="37129"/>
                </a:cubicBezTo>
                <a:cubicBezTo>
                  <a:pt x="93170" y="34836"/>
                  <a:pt x="93488" y="32480"/>
                  <a:pt x="93871" y="30060"/>
                </a:cubicBezTo>
                <a:cubicBezTo>
                  <a:pt x="94444" y="25793"/>
                  <a:pt x="95335" y="21526"/>
                  <a:pt x="96545" y="17387"/>
                </a:cubicBezTo>
                <a:cubicBezTo>
                  <a:pt x="99220" y="9044"/>
                  <a:pt x="104506" y="2867"/>
                  <a:pt x="111002" y="510"/>
                </a:cubicBezTo>
                <a:cubicBezTo>
                  <a:pt x="111638" y="319"/>
                  <a:pt x="112275" y="128"/>
                  <a:pt x="112912" y="1"/>
                </a:cubicBezTo>
              </a:path>
            </a:pathLst>
          </a:custGeom>
          <a:solidFill>
            <a:schemeClr val="accent1"/>
          </a:solidFill>
          <a:ln w="11150" cap="rnd" cmpd="sng">
            <a:solidFill>
              <a:schemeClr val="accen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5" name="Google Shape;145;p15"/>
          <p:cNvSpPr/>
          <p:nvPr/>
        </p:nvSpPr>
        <p:spPr>
          <a:xfrm rot="5370777" flipH="1">
            <a:off x="-776855" y="211094"/>
            <a:ext cx="2859242" cy="1767137"/>
          </a:xfrm>
          <a:custGeom>
            <a:avLst/>
            <a:gdLst/>
            <a:ahLst/>
            <a:cxnLst/>
            <a:rect l="l" t="t" r="r" b="b"/>
            <a:pathLst>
              <a:path w="114377" h="70690" extrusionOk="0">
                <a:moveTo>
                  <a:pt x="114377" y="1"/>
                </a:moveTo>
                <a:cubicBezTo>
                  <a:pt x="112912" y="1"/>
                  <a:pt x="111511" y="256"/>
                  <a:pt x="110174" y="701"/>
                </a:cubicBezTo>
                <a:cubicBezTo>
                  <a:pt x="103996" y="2930"/>
                  <a:pt x="99984" y="9044"/>
                  <a:pt x="97946" y="15285"/>
                </a:cubicBezTo>
                <a:cubicBezTo>
                  <a:pt x="95908" y="21526"/>
                  <a:pt x="95590" y="28213"/>
                  <a:pt x="94189" y="34645"/>
                </a:cubicBezTo>
                <a:cubicBezTo>
                  <a:pt x="92788" y="41077"/>
                  <a:pt x="90240" y="47636"/>
                  <a:pt x="85082" y="51648"/>
                </a:cubicBezTo>
                <a:cubicBezTo>
                  <a:pt x="81075" y="54728"/>
                  <a:pt x="76138" y="55884"/>
                  <a:pt x="71065" y="55884"/>
                </a:cubicBezTo>
                <a:cubicBezTo>
                  <a:pt x="67431" y="55884"/>
                  <a:pt x="63727" y="55291"/>
                  <a:pt x="60245" y="54387"/>
                </a:cubicBezTo>
                <a:cubicBezTo>
                  <a:pt x="51839" y="52222"/>
                  <a:pt x="43815" y="48528"/>
                  <a:pt x="35218" y="47955"/>
                </a:cubicBezTo>
                <a:cubicBezTo>
                  <a:pt x="34522" y="47907"/>
                  <a:pt x="33828" y="47884"/>
                  <a:pt x="33136" y="47884"/>
                </a:cubicBezTo>
                <a:cubicBezTo>
                  <a:pt x="18922" y="47884"/>
                  <a:pt x="5466" y="57695"/>
                  <a:pt x="0" y="70690"/>
                </a:cubicBezTo>
                <a:lnTo>
                  <a:pt x="114377" y="70690"/>
                </a:lnTo>
                <a:lnTo>
                  <a:pt x="114377" y="1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300" y="445025"/>
            <a:ext cx="77034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Gochi Hand"/>
              <a:buNone/>
              <a:defRPr sz="2800">
                <a:solidFill>
                  <a:schemeClr val="dk1"/>
                </a:solidFill>
                <a:latin typeface="Gochi Hand"/>
                <a:ea typeface="Gochi Hand"/>
                <a:cs typeface="Gochi Hand"/>
                <a:sym typeface="Gochi Hand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300" y="1152475"/>
            <a:ext cx="77034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4" r:id="rId4"/>
    <p:sldLayoutId id="2147483655" r:id="rId5"/>
    <p:sldLayoutId id="2147483656" r:id="rId6"/>
    <p:sldLayoutId id="2147483658" r:id="rId7"/>
    <p:sldLayoutId id="2147483660" r:id="rId8"/>
    <p:sldLayoutId id="2147483661" r:id="rId9"/>
    <p:sldLayoutId id="2147483662" r:id="rId10"/>
    <p:sldLayoutId id="2147483665" r:id="rId11"/>
    <p:sldLayoutId id="2147483667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37"/>
          <p:cNvSpPr txBox="1">
            <a:spLocks noGrp="1"/>
          </p:cNvSpPr>
          <p:nvPr>
            <p:ph type="ctrTitle"/>
          </p:nvPr>
        </p:nvSpPr>
        <p:spPr>
          <a:xfrm>
            <a:off x="720300" y="467535"/>
            <a:ext cx="7703400" cy="117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000" dirty="0"/>
              <a:t>Technology and </a:t>
            </a:r>
            <a:br>
              <a:rPr lang="en" sz="6000" dirty="0"/>
            </a:br>
            <a:r>
              <a:rPr lang="en" sz="6000" dirty="0"/>
              <a:t>computer science</a:t>
            </a:r>
            <a:endParaRPr sz="6000" dirty="0"/>
          </a:p>
        </p:txBody>
      </p:sp>
      <p:grpSp>
        <p:nvGrpSpPr>
          <p:cNvPr id="354" name="Google Shape;354;p37"/>
          <p:cNvGrpSpPr/>
          <p:nvPr/>
        </p:nvGrpSpPr>
        <p:grpSpPr>
          <a:xfrm>
            <a:off x="4421639" y="2317215"/>
            <a:ext cx="2715832" cy="3933888"/>
            <a:chOff x="4421639" y="2317215"/>
            <a:chExt cx="2715832" cy="3933888"/>
          </a:xfrm>
        </p:grpSpPr>
        <p:sp>
          <p:nvSpPr>
            <p:cNvPr id="355" name="Google Shape;355;p37"/>
            <p:cNvSpPr/>
            <p:nvPr/>
          </p:nvSpPr>
          <p:spPr>
            <a:xfrm flipH="1">
              <a:off x="4888237" y="3127475"/>
              <a:ext cx="410019" cy="347027"/>
            </a:xfrm>
            <a:custGeom>
              <a:avLst/>
              <a:gdLst/>
              <a:ahLst/>
              <a:cxnLst/>
              <a:rect l="l" t="t" r="r" b="b"/>
              <a:pathLst>
                <a:path w="6457" h="5465" extrusionOk="0">
                  <a:moveTo>
                    <a:pt x="3606" y="1"/>
                  </a:moveTo>
                  <a:cubicBezTo>
                    <a:pt x="3559" y="1"/>
                    <a:pt x="3512" y="2"/>
                    <a:pt x="3464" y="4"/>
                  </a:cubicBezTo>
                  <a:cubicBezTo>
                    <a:pt x="1055" y="155"/>
                    <a:pt x="0" y="3167"/>
                    <a:pt x="1833" y="4773"/>
                  </a:cubicBezTo>
                  <a:cubicBezTo>
                    <a:pt x="2370" y="5251"/>
                    <a:pt x="3001" y="5465"/>
                    <a:pt x="3619" y="5465"/>
                  </a:cubicBezTo>
                  <a:cubicBezTo>
                    <a:pt x="5076" y="5465"/>
                    <a:pt x="6456" y="4275"/>
                    <a:pt x="6350" y="2564"/>
                  </a:cubicBezTo>
                  <a:cubicBezTo>
                    <a:pt x="6277" y="1106"/>
                    <a:pt x="5051" y="1"/>
                    <a:pt x="3606" y="1"/>
                  </a:cubicBezTo>
                  <a:close/>
                </a:path>
              </a:pathLst>
            </a:custGeom>
            <a:solidFill>
              <a:srgbClr val="EBBA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37"/>
            <p:cNvSpPr/>
            <p:nvPr/>
          </p:nvSpPr>
          <p:spPr>
            <a:xfrm flipH="1">
              <a:off x="6291142" y="2317215"/>
              <a:ext cx="846328" cy="1087564"/>
            </a:xfrm>
            <a:custGeom>
              <a:avLst/>
              <a:gdLst/>
              <a:ahLst/>
              <a:cxnLst/>
              <a:rect l="l" t="t" r="r" b="b"/>
              <a:pathLst>
                <a:path w="13328" h="17127" extrusionOk="0">
                  <a:moveTo>
                    <a:pt x="8043" y="0"/>
                  </a:moveTo>
                  <a:cubicBezTo>
                    <a:pt x="7365" y="0"/>
                    <a:pt x="6617" y="176"/>
                    <a:pt x="5798" y="591"/>
                  </a:cubicBezTo>
                  <a:cubicBezTo>
                    <a:pt x="578" y="3252"/>
                    <a:pt x="4142" y="10004"/>
                    <a:pt x="2761" y="13191"/>
                  </a:cubicBezTo>
                  <a:cubicBezTo>
                    <a:pt x="1356" y="16404"/>
                    <a:pt x="0" y="16805"/>
                    <a:pt x="1883" y="17106"/>
                  </a:cubicBezTo>
                  <a:cubicBezTo>
                    <a:pt x="1976" y="17120"/>
                    <a:pt x="2068" y="17127"/>
                    <a:pt x="2160" y="17127"/>
                  </a:cubicBezTo>
                  <a:cubicBezTo>
                    <a:pt x="3063" y="17127"/>
                    <a:pt x="3912" y="16487"/>
                    <a:pt x="4368" y="15826"/>
                  </a:cubicBezTo>
                  <a:cubicBezTo>
                    <a:pt x="4593" y="15889"/>
                    <a:pt x="4826" y="15921"/>
                    <a:pt x="5058" y="15921"/>
                  </a:cubicBezTo>
                  <a:cubicBezTo>
                    <a:pt x="5290" y="15921"/>
                    <a:pt x="5522" y="15889"/>
                    <a:pt x="5748" y="15826"/>
                  </a:cubicBezTo>
                  <a:cubicBezTo>
                    <a:pt x="7154" y="15500"/>
                    <a:pt x="7630" y="13894"/>
                    <a:pt x="7580" y="12689"/>
                  </a:cubicBezTo>
                  <a:lnTo>
                    <a:pt x="7580" y="12689"/>
                  </a:lnTo>
                  <a:cubicBezTo>
                    <a:pt x="7636" y="12701"/>
                    <a:pt x="7692" y="12707"/>
                    <a:pt x="7749" y="12707"/>
                  </a:cubicBezTo>
                  <a:cubicBezTo>
                    <a:pt x="8308" y="12707"/>
                    <a:pt x="8906" y="12102"/>
                    <a:pt x="9111" y="10029"/>
                  </a:cubicBezTo>
                  <a:cubicBezTo>
                    <a:pt x="9464" y="6746"/>
                    <a:pt x="10729" y="5184"/>
                    <a:pt x="11994" y="5184"/>
                  </a:cubicBezTo>
                  <a:cubicBezTo>
                    <a:pt x="12257" y="5184"/>
                    <a:pt x="12520" y="5251"/>
                    <a:pt x="12776" y="5385"/>
                  </a:cubicBezTo>
                  <a:lnTo>
                    <a:pt x="12851" y="5436"/>
                  </a:lnTo>
                  <a:cubicBezTo>
                    <a:pt x="13002" y="5285"/>
                    <a:pt x="13152" y="5159"/>
                    <a:pt x="13328" y="5034"/>
                  </a:cubicBezTo>
                  <a:cubicBezTo>
                    <a:pt x="13118" y="4448"/>
                    <a:pt x="11459" y="0"/>
                    <a:pt x="8043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37"/>
            <p:cNvSpPr/>
            <p:nvPr/>
          </p:nvSpPr>
          <p:spPr>
            <a:xfrm flipH="1">
              <a:off x="6254439" y="2486442"/>
              <a:ext cx="156274" cy="153670"/>
            </a:xfrm>
            <a:custGeom>
              <a:avLst/>
              <a:gdLst/>
              <a:ahLst/>
              <a:cxnLst/>
              <a:rect l="l" t="t" r="r" b="b"/>
              <a:pathLst>
                <a:path w="2461" h="2420" extrusionOk="0">
                  <a:moveTo>
                    <a:pt x="879" y="587"/>
                  </a:moveTo>
                  <a:cubicBezTo>
                    <a:pt x="1004" y="612"/>
                    <a:pt x="1130" y="662"/>
                    <a:pt x="1230" y="738"/>
                  </a:cubicBezTo>
                  <a:cubicBezTo>
                    <a:pt x="1456" y="888"/>
                    <a:pt x="1657" y="1114"/>
                    <a:pt x="1833" y="1365"/>
                  </a:cubicBezTo>
                  <a:cubicBezTo>
                    <a:pt x="1958" y="1516"/>
                    <a:pt x="2059" y="1691"/>
                    <a:pt x="2109" y="1892"/>
                  </a:cubicBezTo>
                  <a:cubicBezTo>
                    <a:pt x="2109" y="1942"/>
                    <a:pt x="2109" y="1992"/>
                    <a:pt x="2109" y="2018"/>
                  </a:cubicBezTo>
                  <a:lnTo>
                    <a:pt x="2109" y="2043"/>
                  </a:lnTo>
                  <a:cubicBezTo>
                    <a:pt x="2109" y="2043"/>
                    <a:pt x="2109" y="2068"/>
                    <a:pt x="2084" y="2068"/>
                  </a:cubicBezTo>
                  <a:cubicBezTo>
                    <a:pt x="2084" y="2059"/>
                    <a:pt x="2084" y="2057"/>
                    <a:pt x="2082" y="2057"/>
                  </a:cubicBezTo>
                  <a:cubicBezTo>
                    <a:pt x="2078" y="2057"/>
                    <a:pt x="2067" y="2068"/>
                    <a:pt x="2033" y="2068"/>
                  </a:cubicBezTo>
                  <a:cubicBezTo>
                    <a:pt x="1833" y="2068"/>
                    <a:pt x="1657" y="2018"/>
                    <a:pt x="1506" y="1892"/>
                  </a:cubicBezTo>
                  <a:cubicBezTo>
                    <a:pt x="1280" y="1716"/>
                    <a:pt x="1055" y="1516"/>
                    <a:pt x="904" y="1290"/>
                  </a:cubicBezTo>
                  <a:cubicBezTo>
                    <a:pt x="804" y="1164"/>
                    <a:pt x="728" y="1039"/>
                    <a:pt x="678" y="913"/>
                  </a:cubicBezTo>
                  <a:cubicBezTo>
                    <a:pt x="653" y="863"/>
                    <a:pt x="653" y="838"/>
                    <a:pt x="653" y="788"/>
                  </a:cubicBezTo>
                  <a:cubicBezTo>
                    <a:pt x="653" y="763"/>
                    <a:pt x="653" y="763"/>
                    <a:pt x="653" y="763"/>
                  </a:cubicBezTo>
                  <a:lnTo>
                    <a:pt x="678" y="712"/>
                  </a:lnTo>
                  <a:cubicBezTo>
                    <a:pt x="703" y="662"/>
                    <a:pt x="703" y="662"/>
                    <a:pt x="728" y="662"/>
                  </a:cubicBezTo>
                  <a:cubicBezTo>
                    <a:pt x="753" y="637"/>
                    <a:pt x="753" y="637"/>
                    <a:pt x="778" y="612"/>
                  </a:cubicBezTo>
                  <a:cubicBezTo>
                    <a:pt x="804" y="612"/>
                    <a:pt x="829" y="587"/>
                    <a:pt x="879" y="587"/>
                  </a:cubicBezTo>
                  <a:close/>
                  <a:moveTo>
                    <a:pt x="816" y="0"/>
                  </a:moveTo>
                  <a:cubicBezTo>
                    <a:pt x="703" y="0"/>
                    <a:pt x="590" y="29"/>
                    <a:pt x="477" y="85"/>
                  </a:cubicBezTo>
                  <a:cubicBezTo>
                    <a:pt x="427" y="110"/>
                    <a:pt x="352" y="160"/>
                    <a:pt x="302" y="210"/>
                  </a:cubicBezTo>
                  <a:cubicBezTo>
                    <a:pt x="251" y="261"/>
                    <a:pt x="201" y="311"/>
                    <a:pt x="151" y="361"/>
                  </a:cubicBezTo>
                  <a:lnTo>
                    <a:pt x="126" y="411"/>
                  </a:lnTo>
                  <a:cubicBezTo>
                    <a:pt x="76" y="461"/>
                    <a:pt x="76" y="436"/>
                    <a:pt x="76" y="461"/>
                  </a:cubicBezTo>
                  <a:lnTo>
                    <a:pt x="51" y="512"/>
                  </a:lnTo>
                  <a:cubicBezTo>
                    <a:pt x="26" y="587"/>
                    <a:pt x="0" y="687"/>
                    <a:pt x="0" y="763"/>
                  </a:cubicBezTo>
                  <a:cubicBezTo>
                    <a:pt x="0" y="913"/>
                    <a:pt x="26" y="1039"/>
                    <a:pt x="76" y="1164"/>
                  </a:cubicBezTo>
                  <a:cubicBezTo>
                    <a:pt x="176" y="1365"/>
                    <a:pt x="302" y="1541"/>
                    <a:pt x="477" y="1666"/>
                  </a:cubicBezTo>
                  <a:cubicBezTo>
                    <a:pt x="728" y="1917"/>
                    <a:pt x="1004" y="2093"/>
                    <a:pt x="1331" y="2243"/>
                  </a:cubicBezTo>
                  <a:cubicBezTo>
                    <a:pt x="1557" y="2369"/>
                    <a:pt x="1808" y="2419"/>
                    <a:pt x="2084" y="2419"/>
                  </a:cubicBezTo>
                  <a:cubicBezTo>
                    <a:pt x="2184" y="2394"/>
                    <a:pt x="2284" y="2344"/>
                    <a:pt x="2360" y="2269"/>
                  </a:cubicBezTo>
                  <a:cubicBezTo>
                    <a:pt x="2360" y="2243"/>
                    <a:pt x="2385" y="2218"/>
                    <a:pt x="2385" y="2218"/>
                  </a:cubicBezTo>
                  <a:lnTo>
                    <a:pt x="2410" y="2193"/>
                  </a:lnTo>
                  <a:cubicBezTo>
                    <a:pt x="2435" y="2143"/>
                    <a:pt x="2435" y="2118"/>
                    <a:pt x="2435" y="2068"/>
                  </a:cubicBezTo>
                  <a:cubicBezTo>
                    <a:pt x="2460" y="1992"/>
                    <a:pt x="2460" y="1892"/>
                    <a:pt x="2435" y="1817"/>
                  </a:cubicBezTo>
                  <a:cubicBezTo>
                    <a:pt x="2360" y="1591"/>
                    <a:pt x="2284" y="1365"/>
                    <a:pt x="2159" y="1139"/>
                  </a:cubicBezTo>
                  <a:cubicBezTo>
                    <a:pt x="2008" y="838"/>
                    <a:pt x="1782" y="562"/>
                    <a:pt x="1531" y="336"/>
                  </a:cubicBezTo>
                  <a:cubicBezTo>
                    <a:pt x="1356" y="160"/>
                    <a:pt x="1155" y="60"/>
                    <a:pt x="929" y="10"/>
                  </a:cubicBezTo>
                  <a:cubicBezTo>
                    <a:pt x="891" y="3"/>
                    <a:pt x="854" y="0"/>
                    <a:pt x="81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37"/>
            <p:cNvSpPr/>
            <p:nvPr/>
          </p:nvSpPr>
          <p:spPr>
            <a:xfrm flipH="1">
              <a:off x="6198686" y="2447580"/>
              <a:ext cx="106871" cy="184531"/>
            </a:xfrm>
            <a:custGeom>
              <a:avLst/>
              <a:gdLst/>
              <a:ahLst/>
              <a:cxnLst/>
              <a:rect l="l" t="t" r="r" b="b"/>
              <a:pathLst>
                <a:path w="1683" h="2906" extrusionOk="0">
                  <a:moveTo>
                    <a:pt x="829" y="597"/>
                  </a:moveTo>
                  <a:cubicBezTo>
                    <a:pt x="904" y="597"/>
                    <a:pt x="980" y="647"/>
                    <a:pt x="1005" y="722"/>
                  </a:cubicBezTo>
                  <a:cubicBezTo>
                    <a:pt x="1055" y="822"/>
                    <a:pt x="1105" y="948"/>
                    <a:pt x="1105" y="1073"/>
                  </a:cubicBezTo>
                  <a:cubicBezTo>
                    <a:pt x="1130" y="1375"/>
                    <a:pt x="1105" y="1651"/>
                    <a:pt x="1030" y="1927"/>
                  </a:cubicBezTo>
                  <a:cubicBezTo>
                    <a:pt x="980" y="2128"/>
                    <a:pt x="904" y="2303"/>
                    <a:pt x="779" y="2479"/>
                  </a:cubicBezTo>
                  <a:cubicBezTo>
                    <a:pt x="754" y="2479"/>
                    <a:pt x="754" y="2504"/>
                    <a:pt x="729" y="2529"/>
                  </a:cubicBezTo>
                  <a:cubicBezTo>
                    <a:pt x="704" y="2504"/>
                    <a:pt x="704" y="2479"/>
                    <a:pt x="704" y="2454"/>
                  </a:cubicBezTo>
                  <a:cubicBezTo>
                    <a:pt x="603" y="2278"/>
                    <a:pt x="553" y="2077"/>
                    <a:pt x="553" y="1877"/>
                  </a:cubicBezTo>
                  <a:cubicBezTo>
                    <a:pt x="503" y="1601"/>
                    <a:pt x="503" y="1299"/>
                    <a:pt x="553" y="1023"/>
                  </a:cubicBezTo>
                  <a:cubicBezTo>
                    <a:pt x="553" y="898"/>
                    <a:pt x="603" y="772"/>
                    <a:pt x="653" y="647"/>
                  </a:cubicBezTo>
                  <a:cubicBezTo>
                    <a:pt x="679" y="597"/>
                    <a:pt x="704" y="597"/>
                    <a:pt x="704" y="597"/>
                  </a:cubicBezTo>
                  <a:close/>
                  <a:moveTo>
                    <a:pt x="641" y="0"/>
                  </a:moveTo>
                  <a:cubicBezTo>
                    <a:pt x="628" y="0"/>
                    <a:pt x="616" y="7"/>
                    <a:pt x="603" y="19"/>
                  </a:cubicBezTo>
                  <a:cubicBezTo>
                    <a:pt x="553" y="19"/>
                    <a:pt x="528" y="19"/>
                    <a:pt x="478" y="44"/>
                  </a:cubicBezTo>
                  <a:cubicBezTo>
                    <a:pt x="327" y="120"/>
                    <a:pt x="227" y="220"/>
                    <a:pt x="152" y="371"/>
                  </a:cubicBezTo>
                  <a:cubicBezTo>
                    <a:pt x="51" y="546"/>
                    <a:pt x="1" y="772"/>
                    <a:pt x="1" y="998"/>
                  </a:cubicBezTo>
                  <a:cubicBezTo>
                    <a:pt x="26" y="1324"/>
                    <a:pt x="51" y="1651"/>
                    <a:pt x="152" y="1977"/>
                  </a:cubicBezTo>
                  <a:cubicBezTo>
                    <a:pt x="202" y="2203"/>
                    <a:pt x="302" y="2429"/>
                    <a:pt x="403" y="2630"/>
                  </a:cubicBezTo>
                  <a:cubicBezTo>
                    <a:pt x="453" y="2705"/>
                    <a:pt x="503" y="2780"/>
                    <a:pt x="578" y="2830"/>
                  </a:cubicBezTo>
                  <a:cubicBezTo>
                    <a:pt x="603" y="2855"/>
                    <a:pt x="628" y="2855"/>
                    <a:pt x="653" y="2881"/>
                  </a:cubicBezTo>
                  <a:lnTo>
                    <a:pt x="679" y="2881"/>
                  </a:lnTo>
                  <a:lnTo>
                    <a:pt x="704" y="2906"/>
                  </a:lnTo>
                  <a:lnTo>
                    <a:pt x="729" y="2906"/>
                  </a:lnTo>
                  <a:cubicBezTo>
                    <a:pt x="779" y="2906"/>
                    <a:pt x="804" y="2881"/>
                    <a:pt x="854" y="2881"/>
                  </a:cubicBezTo>
                  <a:cubicBezTo>
                    <a:pt x="930" y="2830"/>
                    <a:pt x="1005" y="2780"/>
                    <a:pt x="1055" y="2705"/>
                  </a:cubicBezTo>
                  <a:cubicBezTo>
                    <a:pt x="1206" y="2529"/>
                    <a:pt x="1331" y="2303"/>
                    <a:pt x="1406" y="2077"/>
                  </a:cubicBezTo>
                  <a:cubicBezTo>
                    <a:pt x="1532" y="1776"/>
                    <a:pt x="1632" y="1450"/>
                    <a:pt x="1657" y="1099"/>
                  </a:cubicBezTo>
                  <a:cubicBezTo>
                    <a:pt x="1683" y="898"/>
                    <a:pt x="1632" y="672"/>
                    <a:pt x="1557" y="471"/>
                  </a:cubicBezTo>
                  <a:cubicBezTo>
                    <a:pt x="1432" y="220"/>
                    <a:pt x="1181" y="19"/>
                    <a:pt x="879" y="19"/>
                  </a:cubicBezTo>
                  <a:lnTo>
                    <a:pt x="679" y="19"/>
                  </a:lnTo>
                  <a:cubicBezTo>
                    <a:pt x="666" y="7"/>
                    <a:pt x="653" y="0"/>
                    <a:pt x="6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37"/>
            <p:cNvSpPr/>
            <p:nvPr/>
          </p:nvSpPr>
          <p:spPr>
            <a:xfrm flipH="1">
              <a:off x="4879029" y="4664746"/>
              <a:ext cx="229553" cy="583311"/>
            </a:xfrm>
            <a:custGeom>
              <a:avLst/>
              <a:gdLst/>
              <a:ahLst/>
              <a:cxnLst/>
              <a:rect l="l" t="t" r="r" b="b"/>
              <a:pathLst>
                <a:path w="3615" h="9186" extrusionOk="0">
                  <a:moveTo>
                    <a:pt x="1493" y="1"/>
                  </a:moveTo>
                  <a:cubicBezTo>
                    <a:pt x="1422" y="1"/>
                    <a:pt x="1350" y="6"/>
                    <a:pt x="1280" y="16"/>
                  </a:cubicBezTo>
                  <a:cubicBezTo>
                    <a:pt x="1230" y="41"/>
                    <a:pt x="1180" y="66"/>
                    <a:pt x="1130" y="91"/>
                  </a:cubicBezTo>
                  <a:cubicBezTo>
                    <a:pt x="1079" y="166"/>
                    <a:pt x="1004" y="242"/>
                    <a:pt x="979" y="317"/>
                  </a:cubicBezTo>
                  <a:cubicBezTo>
                    <a:pt x="1205" y="392"/>
                    <a:pt x="1456" y="467"/>
                    <a:pt x="1682" y="518"/>
                  </a:cubicBezTo>
                  <a:cubicBezTo>
                    <a:pt x="2284" y="693"/>
                    <a:pt x="2209" y="2701"/>
                    <a:pt x="2008" y="2952"/>
                  </a:cubicBezTo>
                  <a:cubicBezTo>
                    <a:pt x="1963" y="3002"/>
                    <a:pt x="1898" y="3023"/>
                    <a:pt x="1821" y="3023"/>
                  </a:cubicBezTo>
                  <a:cubicBezTo>
                    <a:pt x="1553" y="3023"/>
                    <a:pt x="1152" y="2774"/>
                    <a:pt x="1054" y="2676"/>
                  </a:cubicBezTo>
                  <a:cubicBezTo>
                    <a:pt x="954" y="2425"/>
                    <a:pt x="853" y="2174"/>
                    <a:pt x="803" y="1923"/>
                  </a:cubicBezTo>
                  <a:cubicBezTo>
                    <a:pt x="837" y="1915"/>
                    <a:pt x="828" y="1912"/>
                    <a:pt x="802" y="1912"/>
                  </a:cubicBezTo>
                  <a:cubicBezTo>
                    <a:pt x="750" y="1912"/>
                    <a:pt x="628" y="1923"/>
                    <a:pt x="628" y="1923"/>
                  </a:cubicBezTo>
                  <a:cubicBezTo>
                    <a:pt x="527" y="2952"/>
                    <a:pt x="477" y="4157"/>
                    <a:pt x="402" y="4784"/>
                  </a:cubicBezTo>
                  <a:cubicBezTo>
                    <a:pt x="301" y="5939"/>
                    <a:pt x="0" y="7821"/>
                    <a:pt x="653" y="8374"/>
                  </a:cubicBezTo>
                  <a:cubicBezTo>
                    <a:pt x="1185" y="8790"/>
                    <a:pt x="2528" y="9185"/>
                    <a:pt x="3167" y="9185"/>
                  </a:cubicBezTo>
                  <a:cubicBezTo>
                    <a:pt x="3221" y="9185"/>
                    <a:pt x="3270" y="9183"/>
                    <a:pt x="3313" y="9177"/>
                  </a:cubicBezTo>
                  <a:cubicBezTo>
                    <a:pt x="3388" y="9152"/>
                    <a:pt x="3464" y="9127"/>
                    <a:pt x="3489" y="9076"/>
                  </a:cubicBezTo>
                  <a:cubicBezTo>
                    <a:pt x="3614" y="8775"/>
                    <a:pt x="2811" y="5236"/>
                    <a:pt x="2711" y="3755"/>
                  </a:cubicBezTo>
                  <a:cubicBezTo>
                    <a:pt x="2610" y="2601"/>
                    <a:pt x="2661" y="1245"/>
                    <a:pt x="2485" y="593"/>
                  </a:cubicBezTo>
                  <a:cubicBezTo>
                    <a:pt x="2485" y="467"/>
                    <a:pt x="2410" y="317"/>
                    <a:pt x="2309" y="242"/>
                  </a:cubicBezTo>
                  <a:cubicBezTo>
                    <a:pt x="2068" y="81"/>
                    <a:pt x="1779" y="1"/>
                    <a:pt x="14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0" name="Google Shape;360;p37"/>
            <p:cNvSpPr/>
            <p:nvPr/>
          </p:nvSpPr>
          <p:spPr>
            <a:xfrm flipH="1">
              <a:off x="4435990" y="4536921"/>
              <a:ext cx="591312" cy="426911"/>
            </a:xfrm>
            <a:custGeom>
              <a:avLst/>
              <a:gdLst/>
              <a:ahLst/>
              <a:cxnLst/>
              <a:rect l="l" t="t" r="r" b="b"/>
              <a:pathLst>
                <a:path w="9312" h="6723" extrusionOk="0">
                  <a:moveTo>
                    <a:pt x="5882" y="3985"/>
                  </a:moveTo>
                  <a:cubicBezTo>
                    <a:pt x="6366" y="3985"/>
                    <a:pt x="6290" y="5016"/>
                    <a:pt x="5791" y="5016"/>
                  </a:cubicBezTo>
                  <a:cubicBezTo>
                    <a:pt x="5785" y="5016"/>
                    <a:pt x="5779" y="5016"/>
                    <a:pt x="5773" y="5015"/>
                  </a:cubicBezTo>
                  <a:cubicBezTo>
                    <a:pt x="5271" y="4965"/>
                    <a:pt x="5321" y="4011"/>
                    <a:pt x="5848" y="3986"/>
                  </a:cubicBezTo>
                  <a:cubicBezTo>
                    <a:pt x="5860" y="3985"/>
                    <a:pt x="5871" y="3985"/>
                    <a:pt x="5882" y="3985"/>
                  </a:cubicBezTo>
                  <a:close/>
                  <a:moveTo>
                    <a:pt x="5119" y="0"/>
                  </a:moveTo>
                  <a:cubicBezTo>
                    <a:pt x="4710" y="0"/>
                    <a:pt x="4198" y="311"/>
                    <a:pt x="3414" y="724"/>
                  </a:cubicBezTo>
                  <a:cubicBezTo>
                    <a:pt x="2560" y="1125"/>
                    <a:pt x="1682" y="1476"/>
                    <a:pt x="778" y="1753"/>
                  </a:cubicBezTo>
                  <a:cubicBezTo>
                    <a:pt x="402" y="1878"/>
                    <a:pt x="101" y="1978"/>
                    <a:pt x="0" y="2004"/>
                  </a:cubicBezTo>
                  <a:lnTo>
                    <a:pt x="0" y="2029"/>
                  </a:lnTo>
                  <a:cubicBezTo>
                    <a:pt x="70" y="2019"/>
                    <a:pt x="141" y="2014"/>
                    <a:pt x="211" y="2014"/>
                  </a:cubicBezTo>
                  <a:cubicBezTo>
                    <a:pt x="490" y="2014"/>
                    <a:pt x="763" y="2094"/>
                    <a:pt x="1004" y="2255"/>
                  </a:cubicBezTo>
                  <a:cubicBezTo>
                    <a:pt x="1105" y="2330"/>
                    <a:pt x="1180" y="2455"/>
                    <a:pt x="1205" y="2606"/>
                  </a:cubicBezTo>
                  <a:cubicBezTo>
                    <a:pt x="1655" y="3681"/>
                    <a:pt x="2354" y="6722"/>
                    <a:pt x="3351" y="6722"/>
                  </a:cubicBezTo>
                  <a:cubicBezTo>
                    <a:pt x="3355" y="6722"/>
                    <a:pt x="3359" y="6722"/>
                    <a:pt x="3363" y="6722"/>
                  </a:cubicBezTo>
                  <a:cubicBezTo>
                    <a:pt x="4217" y="6697"/>
                    <a:pt x="7053" y="5517"/>
                    <a:pt x="8358" y="4539"/>
                  </a:cubicBezTo>
                  <a:cubicBezTo>
                    <a:pt x="8684" y="4363"/>
                    <a:pt x="8910" y="4087"/>
                    <a:pt x="9061" y="3760"/>
                  </a:cubicBezTo>
                  <a:cubicBezTo>
                    <a:pt x="9312" y="2757"/>
                    <a:pt x="5823" y="222"/>
                    <a:pt x="5371" y="46"/>
                  </a:cubicBezTo>
                  <a:cubicBezTo>
                    <a:pt x="5291" y="15"/>
                    <a:pt x="5207" y="0"/>
                    <a:pt x="5119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1" name="Google Shape;361;p37"/>
            <p:cNvSpPr/>
            <p:nvPr/>
          </p:nvSpPr>
          <p:spPr>
            <a:xfrm flipH="1">
              <a:off x="4421639" y="4702338"/>
              <a:ext cx="529209" cy="550164"/>
            </a:xfrm>
            <a:custGeom>
              <a:avLst/>
              <a:gdLst/>
              <a:ahLst/>
              <a:cxnLst/>
              <a:rect l="l" t="t" r="r" b="b"/>
              <a:pathLst>
                <a:path w="8334" h="8664" extrusionOk="0">
                  <a:moveTo>
                    <a:pt x="1" y="1"/>
                  </a:moveTo>
                  <a:lnTo>
                    <a:pt x="1" y="1"/>
                  </a:lnTo>
                  <a:cubicBezTo>
                    <a:pt x="177" y="653"/>
                    <a:pt x="126" y="2009"/>
                    <a:pt x="202" y="3163"/>
                  </a:cubicBezTo>
                  <a:cubicBezTo>
                    <a:pt x="302" y="4644"/>
                    <a:pt x="1105" y="8183"/>
                    <a:pt x="955" y="8484"/>
                  </a:cubicBezTo>
                  <a:cubicBezTo>
                    <a:pt x="930" y="8535"/>
                    <a:pt x="879" y="8585"/>
                    <a:pt x="779" y="8585"/>
                  </a:cubicBezTo>
                  <a:lnTo>
                    <a:pt x="779" y="8610"/>
                  </a:lnTo>
                  <a:cubicBezTo>
                    <a:pt x="1155" y="8635"/>
                    <a:pt x="1532" y="8660"/>
                    <a:pt x="1908" y="8660"/>
                  </a:cubicBezTo>
                  <a:cubicBezTo>
                    <a:pt x="2000" y="8662"/>
                    <a:pt x="2091" y="8663"/>
                    <a:pt x="2182" y="8663"/>
                  </a:cubicBezTo>
                  <a:cubicBezTo>
                    <a:pt x="3170" y="8663"/>
                    <a:pt x="4156" y="8541"/>
                    <a:pt x="5121" y="8334"/>
                  </a:cubicBezTo>
                  <a:cubicBezTo>
                    <a:pt x="7430" y="7782"/>
                    <a:pt x="8258" y="6903"/>
                    <a:pt x="8309" y="6125"/>
                  </a:cubicBezTo>
                  <a:cubicBezTo>
                    <a:pt x="8334" y="5347"/>
                    <a:pt x="7229" y="2586"/>
                    <a:pt x="7154" y="1934"/>
                  </a:cubicBezTo>
                  <a:cubicBezTo>
                    <a:pt x="5849" y="2912"/>
                    <a:pt x="3013" y="4092"/>
                    <a:pt x="2159" y="4117"/>
                  </a:cubicBezTo>
                  <a:cubicBezTo>
                    <a:pt x="2151" y="4118"/>
                    <a:pt x="2143" y="4118"/>
                    <a:pt x="2135" y="4118"/>
                  </a:cubicBezTo>
                  <a:cubicBezTo>
                    <a:pt x="1144" y="4118"/>
                    <a:pt x="449" y="1096"/>
                    <a:pt x="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2" name="Google Shape;362;p37"/>
            <p:cNvSpPr/>
            <p:nvPr/>
          </p:nvSpPr>
          <p:spPr>
            <a:xfrm flipH="1">
              <a:off x="6007424" y="3876775"/>
              <a:ext cx="382588" cy="462851"/>
            </a:xfrm>
            <a:custGeom>
              <a:avLst/>
              <a:gdLst/>
              <a:ahLst/>
              <a:cxnLst/>
              <a:rect l="l" t="t" r="r" b="b"/>
              <a:pathLst>
                <a:path w="6025" h="7289" extrusionOk="0">
                  <a:moveTo>
                    <a:pt x="4443" y="1"/>
                  </a:moveTo>
                  <a:cubicBezTo>
                    <a:pt x="3966" y="227"/>
                    <a:pt x="3540" y="528"/>
                    <a:pt x="3163" y="854"/>
                  </a:cubicBezTo>
                  <a:cubicBezTo>
                    <a:pt x="1632" y="2209"/>
                    <a:pt x="528" y="3966"/>
                    <a:pt x="1" y="5924"/>
                  </a:cubicBezTo>
                  <a:cubicBezTo>
                    <a:pt x="427" y="6301"/>
                    <a:pt x="929" y="6627"/>
                    <a:pt x="1456" y="6878"/>
                  </a:cubicBezTo>
                  <a:cubicBezTo>
                    <a:pt x="1982" y="7141"/>
                    <a:pt x="2585" y="7289"/>
                    <a:pt x="3180" y="7289"/>
                  </a:cubicBezTo>
                  <a:cubicBezTo>
                    <a:pt x="3267" y="7289"/>
                    <a:pt x="3353" y="7286"/>
                    <a:pt x="3439" y="7279"/>
                  </a:cubicBezTo>
                  <a:lnTo>
                    <a:pt x="3439" y="7254"/>
                  </a:lnTo>
                  <a:cubicBezTo>
                    <a:pt x="3264" y="7028"/>
                    <a:pt x="3138" y="6777"/>
                    <a:pt x="3038" y="6501"/>
                  </a:cubicBezTo>
                  <a:cubicBezTo>
                    <a:pt x="2962" y="6150"/>
                    <a:pt x="4619" y="4694"/>
                    <a:pt x="6024" y="3640"/>
                  </a:cubicBezTo>
                  <a:lnTo>
                    <a:pt x="5974" y="3565"/>
                  </a:lnTo>
                  <a:cubicBezTo>
                    <a:pt x="5347" y="2435"/>
                    <a:pt x="4820" y="1231"/>
                    <a:pt x="4443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37"/>
            <p:cNvSpPr/>
            <p:nvPr/>
          </p:nvSpPr>
          <p:spPr>
            <a:xfrm flipH="1">
              <a:off x="5154746" y="4552542"/>
              <a:ext cx="833628" cy="239141"/>
            </a:xfrm>
            <a:custGeom>
              <a:avLst/>
              <a:gdLst/>
              <a:ahLst/>
              <a:cxnLst/>
              <a:rect l="l" t="t" r="r" b="b"/>
              <a:pathLst>
                <a:path w="13128" h="3766" extrusionOk="0">
                  <a:moveTo>
                    <a:pt x="6075" y="1"/>
                  </a:moveTo>
                  <a:cubicBezTo>
                    <a:pt x="4895" y="678"/>
                    <a:pt x="3615" y="1230"/>
                    <a:pt x="2310" y="1657"/>
                  </a:cubicBezTo>
                  <a:cubicBezTo>
                    <a:pt x="1632" y="2209"/>
                    <a:pt x="854" y="2586"/>
                    <a:pt x="1" y="2787"/>
                  </a:cubicBezTo>
                  <a:lnTo>
                    <a:pt x="1" y="2812"/>
                  </a:lnTo>
                  <a:cubicBezTo>
                    <a:pt x="1" y="2812"/>
                    <a:pt x="2335" y="3765"/>
                    <a:pt x="6853" y="3765"/>
                  </a:cubicBezTo>
                  <a:cubicBezTo>
                    <a:pt x="8936" y="3765"/>
                    <a:pt x="11044" y="3615"/>
                    <a:pt x="13127" y="3314"/>
                  </a:cubicBezTo>
                  <a:cubicBezTo>
                    <a:pt x="10592" y="2611"/>
                    <a:pt x="8233" y="1481"/>
                    <a:pt x="60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37"/>
            <p:cNvSpPr/>
            <p:nvPr/>
          </p:nvSpPr>
          <p:spPr>
            <a:xfrm flipH="1">
              <a:off x="4807338" y="3546892"/>
              <a:ext cx="1185799" cy="1139571"/>
            </a:xfrm>
            <a:custGeom>
              <a:avLst/>
              <a:gdLst/>
              <a:ahLst/>
              <a:cxnLst/>
              <a:rect l="l" t="t" r="r" b="b"/>
              <a:pathLst>
                <a:path w="18674" h="17946" extrusionOk="0">
                  <a:moveTo>
                    <a:pt x="14056" y="0"/>
                  </a:moveTo>
                  <a:cubicBezTo>
                    <a:pt x="14056" y="0"/>
                    <a:pt x="13830" y="327"/>
                    <a:pt x="13428" y="804"/>
                  </a:cubicBezTo>
                  <a:cubicBezTo>
                    <a:pt x="13378" y="904"/>
                    <a:pt x="13328" y="1004"/>
                    <a:pt x="13252" y="1105"/>
                  </a:cubicBezTo>
                  <a:cubicBezTo>
                    <a:pt x="12349" y="2410"/>
                    <a:pt x="11144" y="3489"/>
                    <a:pt x="9714" y="4217"/>
                  </a:cubicBezTo>
                  <a:lnTo>
                    <a:pt x="9764" y="4317"/>
                  </a:lnTo>
                  <a:cubicBezTo>
                    <a:pt x="9764" y="4317"/>
                    <a:pt x="9764" y="4342"/>
                    <a:pt x="9764" y="4418"/>
                  </a:cubicBezTo>
                  <a:cubicBezTo>
                    <a:pt x="9864" y="4870"/>
                    <a:pt x="10115" y="6752"/>
                    <a:pt x="9613" y="6802"/>
                  </a:cubicBezTo>
                  <a:cubicBezTo>
                    <a:pt x="9596" y="6804"/>
                    <a:pt x="9577" y="6805"/>
                    <a:pt x="9557" y="6805"/>
                  </a:cubicBezTo>
                  <a:cubicBezTo>
                    <a:pt x="8984" y="6805"/>
                    <a:pt x="7516" y="6117"/>
                    <a:pt x="7103" y="5899"/>
                  </a:cubicBezTo>
                  <a:lnTo>
                    <a:pt x="6928" y="5949"/>
                  </a:lnTo>
                  <a:cubicBezTo>
                    <a:pt x="6644" y="6350"/>
                    <a:pt x="5607" y="7926"/>
                    <a:pt x="5129" y="7926"/>
                  </a:cubicBezTo>
                  <a:cubicBezTo>
                    <a:pt x="5099" y="7926"/>
                    <a:pt x="5071" y="7920"/>
                    <a:pt x="5045" y="7906"/>
                  </a:cubicBezTo>
                  <a:cubicBezTo>
                    <a:pt x="4543" y="7681"/>
                    <a:pt x="2912" y="5597"/>
                    <a:pt x="2912" y="5597"/>
                  </a:cubicBezTo>
                  <a:lnTo>
                    <a:pt x="2962" y="5497"/>
                  </a:lnTo>
                  <a:cubicBezTo>
                    <a:pt x="2159" y="5447"/>
                    <a:pt x="1381" y="5296"/>
                    <a:pt x="603" y="5095"/>
                  </a:cubicBezTo>
                  <a:cubicBezTo>
                    <a:pt x="477" y="5070"/>
                    <a:pt x="377" y="5045"/>
                    <a:pt x="251" y="4995"/>
                  </a:cubicBezTo>
                  <a:lnTo>
                    <a:pt x="25" y="4920"/>
                  </a:lnTo>
                  <a:lnTo>
                    <a:pt x="0" y="5020"/>
                  </a:lnTo>
                  <a:cubicBezTo>
                    <a:pt x="327" y="5949"/>
                    <a:pt x="753" y="6852"/>
                    <a:pt x="1255" y="7706"/>
                  </a:cubicBezTo>
                  <a:lnTo>
                    <a:pt x="1305" y="7806"/>
                  </a:lnTo>
                  <a:cubicBezTo>
                    <a:pt x="1406" y="7756"/>
                    <a:pt x="1506" y="7706"/>
                    <a:pt x="1607" y="7706"/>
                  </a:cubicBezTo>
                  <a:cubicBezTo>
                    <a:pt x="2008" y="7756"/>
                    <a:pt x="4167" y="10718"/>
                    <a:pt x="5321" y="12725"/>
                  </a:cubicBezTo>
                  <a:lnTo>
                    <a:pt x="5346" y="12725"/>
                  </a:lnTo>
                  <a:cubicBezTo>
                    <a:pt x="8107" y="15160"/>
                    <a:pt x="11370" y="16942"/>
                    <a:pt x="14884" y="17946"/>
                  </a:cubicBezTo>
                  <a:cubicBezTo>
                    <a:pt x="14934" y="17846"/>
                    <a:pt x="14984" y="17770"/>
                    <a:pt x="15060" y="17695"/>
                  </a:cubicBezTo>
                  <a:cubicBezTo>
                    <a:pt x="15085" y="17670"/>
                    <a:pt x="15135" y="17645"/>
                    <a:pt x="15185" y="17620"/>
                  </a:cubicBezTo>
                  <a:lnTo>
                    <a:pt x="15185" y="17595"/>
                  </a:lnTo>
                  <a:cubicBezTo>
                    <a:pt x="15285" y="17569"/>
                    <a:pt x="15587" y="17469"/>
                    <a:pt x="15988" y="17344"/>
                  </a:cubicBezTo>
                  <a:cubicBezTo>
                    <a:pt x="15737" y="15436"/>
                    <a:pt x="14909" y="12349"/>
                    <a:pt x="14181" y="9889"/>
                  </a:cubicBezTo>
                  <a:cubicBezTo>
                    <a:pt x="16591" y="8308"/>
                    <a:pt x="18674" y="4769"/>
                    <a:pt x="18674" y="4769"/>
                  </a:cubicBezTo>
                  <a:cubicBezTo>
                    <a:pt x="18548" y="4568"/>
                    <a:pt x="18423" y="4393"/>
                    <a:pt x="18272" y="4217"/>
                  </a:cubicBezTo>
                  <a:cubicBezTo>
                    <a:pt x="17118" y="2661"/>
                    <a:pt x="15737" y="1280"/>
                    <a:pt x="14206" y="101"/>
                  </a:cubicBezTo>
                  <a:cubicBezTo>
                    <a:pt x="14156" y="51"/>
                    <a:pt x="14106" y="25"/>
                    <a:pt x="14056" y="0"/>
                  </a:cubicBezTo>
                  <a:close/>
                </a:path>
              </a:pathLst>
            </a:custGeom>
            <a:solidFill>
              <a:schemeClr val="lt1"/>
            </a:solidFill>
            <a:ln w="9525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37"/>
            <p:cNvSpPr/>
            <p:nvPr/>
          </p:nvSpPr>
          <p:spPr>
            <a:xfrm flipH="1">
              <a:off x="4496505" y="2894938"/>
              <a:ext cx="594550" cy="919734"/>
            </a:xfrm>
            <a:custGeom>
              <a:avLst/>
              <a:gdLst/>
              <a:ahLst/>
              <a:cxnLst/>
              <a:rect l="l" t="t" r="r" b="b"/>
              <a:pathLst>
                <a:path w="9363" h="14484" extrusionOk="0">
                  <a:moveTo>
                    <a:pt x="6472" y="1"/>
                  </a:moveTo>
                  <a:cubicBezTo>
                    <a:pt x="6465" y="1"/>
                    <a:pt x="6458" y="1"/>
                    <a:pt x="6451" y="2"/>
                  </a:cubicBezTo>
                  <a:cubicBezTo>
                    <a:pt x="5873" y="52"/>
                    <a:pt x="5321" y="2135"/>
                    <a:pt x="5321" y="2135"/>
                  </a:cubicBezTo>
                  <a:cubicBezTo>
                    <a:pt x="5321" y="2135"/>
                    <a:pt x="5225" y="956"/>
                    <a:pt x="4794" y="956"/>
                  </a:cubicBezTo>
                  <a:cubicBezTo>
                    <a:pt x="4734" y="956"/>
                    <a:pt x="4667" y="979"/>
                    <a:pt x="4593" y="1031"/>
                  </a:cubicBezTo>
                  <a:cubicBezTo>
                    <a:pt x="4016" y="1458"/>
                    <a:pt x="4443" y="3240"/>
                    <a:pt x="4443" y="3240"/>
                  </a:cubicBezTo>
                  <a:cubicBezTo>
                    <a:pt x="3188" y="6151"/>
                    <a:pt x="2083" y="8109"/>
                    <a:pt x="0" y="10368"/>
                  </a:cubicBezTo>
                  <a:cubicBezTo>
                    <a:pt x="1531" y="11547"/>
                    <a:pt x="2912" y="12928"/>
                    <a:pt x="4091" y="14484"/>
                  </a:cubicBezTo>
                  <a:cubicBezTo>
                    <a:pt x="7630" y="8761"/>
                    <a:pt x="7957" y="4018"/>
                    <a:pt x="7957" y="4018"/>
                  </a:cubicBezTo>
                  <a:cubicBezTo>
                    <a:pt x="7957" y="4018"/>
                    <a:pt x="9362" y="1935"/>
                    <a:pt x="9136" y="1583"/>
                  </a:cubicBezTo>
                  <a:cubicBezTo>
                    <a:pt x="9103" y="1527"/>
                    <a:pt x="9050" y="1503"/>
                    <a:pt x="8984" y="1503"/>
                  </a:cubicBezTo>
                  <a:cubicBezTo>
                    <a:pt x="8607" y="1503"/>
                    <a:pt x="7806" y="2286"/>
                    <a:pt x="7806" y="2286"/>
                  </a:cubicBezTo>
                  <a:cubicBezTo>
                    <a:pt x="7806" y="2286"/>
                    <a:pt x="8484" y="404"/>
                    <a:pt x="8032" y="127"/>
                  </a:cubicBezTo>
                  <a:cubicBezTo>
                    <a:pt x="8001" y="109"/>
                    <a:pt x="7968" y="101"/>
                    <a:pt x="7934" y="101"/>
                  </a:cubicBezTo>
                  <a:cubicBezTo>
                    <a:pt x="7444" y="101"/>
                    <a:pt x="6677" y="1834"/>
                    <a:pt x="6677" y="1834"/>
                  </a:cubicBezTo>
                  <a:cubicBezTo>
                    <a:pt x="6677" y="1834"/>
                    <a:pt x="6994" y="1"/>
                    <a:pt x="6472" y="1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6" name="Google Shape;366;p37"/>
            <p:cNvSpPr/>
            <p:nvPr/>
          </p:nvSpPr>
          <p:spPr>
            <a:xfrm flipH="1">
              <a:off x="4783398" y="4718277"/>
              <a:ext cx="1764411" cy="817689"/>
            </a:xfrm>
            <a:custGeom>
              <a:avLst/>
              <a:gdLst/>
              <a:ahLst/>
              <a:cxnLst/>
              <a:rect l="l" t="t" r="r" b="b"/>
              <a:pathLst>
                <a:path w="27786" h="12877" extrusionOk="0">
                  <a:moveTo>
                    <a:pt x="6251" y="1"/>
                  </a:moveTo>
                  <a:cubicBezTo>
                    <a:pt x="5774" y="704"/>
                    <a:pt x="1" y="8133"/>
                    <a:pt x="955" y="8836"/>
                  </a:cubicBezTo>
                  <a:cubicBezTo>
                    <a:pt x="1908" y="9538"/>
                    <a:pt x="4443" y="11044"/>
                    <a:pt x="7355" y="11120"/>
                  </a:cubicBezTo>
                  <a:cubicBezTo>
                    <a:pt x="7443" y="11132"/>
                    <a:pt x="7524" y="11138"/>
                    <a:pt x="7606" y="11138"/>
                  </a:cubicBezTo>
                  <a:cubicBezTo>
                    <a:pt x="7687" y="11138"/>
                    <a:pt x="7769" y="11132"/>
                    <a:pt x="7857" y="11120"/>
                  </a:cubicBezTo>
                  <a:cubicBezTo>
                    <a:pt x="7922" y="11118"/>
                    <a:pt x="7987" y="11117"/>
                    <a:pt x="8052" y="11117"/>
                  </a:cubicBezTo>
                  <a:cubicBezTo>
                    <a:pt x="10080" y="11117"/>
                    <a:pt x="11886" y="11864"/>
                    <a:pt x="13881" y="12375"/>
                  </a:cubicBezTo>
                  <a:cubicBezTo>
                    <a:pt x="14910" y="12651"/>
                    <a:pt x="15964" y="12826"/>
                    <a:pt x="17043" y="12877"/>
                  </a:cubicBezTo>
                  <a:lnTo>
                    <a:pt x="17771" y="12877"/>
                  </a:lnTo>
                  <a:cubicBezTo>
                    <a:pt x="20534" y="12729"/>
                    <a:pt x="21018" y="11319"/>
                    <a:pt x="23179" y="11319"/>
                  </a:cubicBezTo>
                  <a:cubicBezTo>
                    <a:pt x="23217" y="11319"/>
                    <a:pt x="23254" y="11320"/>
                    <a:pt x="23293" y="11320"/>
                  </a:cubicBezTo>
                  <a:lnTo>
                    <a:pt x="24121" y="11320"/>
                  </a:lnTo>
                  <a:cubicBezTo>
                    <a:pt x="27760" y="11295"/>
                    <a:pt x="27785" y="10668"/>
                    <a:pt x="27785" y="10668"/>
                  </a:cubicBezTo>
                  <a:lnTo>
                    <a:pt x="27057" y="8484"/>
                  </a:lnTo>
                  <a:lnTo>
                    <a:pt x="27057" y="8409"/>
                  </a:lnTo>
                  <a:cubicBezTo>
                    <a:pt x="26681" y="8409"/>
                    <a:pt x="26304" y="8384"/>
                    <a:pt x="25953" y="8359"/>
                  </a:cubicBezTo>
                  <a:lnTo>
                    <a:pt x="25953" y="8334"/>
                  </a:lnTo>
                  <a:cubicBezTo>
                    <a:pt x="25912" y="8340"/>
                    <a:pt x="25865" y="8342"/>
                    <a:pt x="25813" y="8342"/>
                  </a:cubicBezTo>
                  <a:cubicBezTo>
                    <a:pt x="25197" y="8342"/>
                    <a:pt x="23877" y="7947"/>
                    <a:pt x="23368" y="7531"/>
                  </a:cubicBezTo>
                  <a:cubicBezTo>
                    <a:pt x="22715" y="6978"/>
                    <a:pt x="23017" y="5121"/>
                    <a:pt x="23117" y="3941"/>
                  </a:cubicBezTo>
                  <a:cubicBezTo>
                    <a:pt x="23167" y="3314"/>
                    <a:pt x="23217" y="2109"/>
                    <a:pt x="23343" y="1080"/>
                  </a:cubicBezTo>
                  <a:cubicBezTo>
                    <a:pt x="22866" y="980"/>
                    <a:pt x="22389" y="854"/>
                    <a:pt x="21937" y="704"/>
                  </a:cubicBezTo>
                  <a:cubicBezTo>
                    <a:pt x="19854" y="1005"/>
                    <a:pt x="17746" y="1155"/>
                    <a:pt x="15663" y="1155"/>
                  </a:cubicBezTo>
                  <a:cubicBezTo>
                    <a:pt x="11145" y="1155"/>
                    <a:pt x="8811" y="202"/>
                    <a:pt x="8811" y="202"/>
                  </a:cubicBezTo>
                  <a:lnTo>
                    <a:pt x="8811" y="177"/>
                  </a:lnTo>
                  <a:cubicBezTo>
                    <a:pt x="8480" y="264"/>
                    <a:pt x="8145" y="306"/>
                    <a:pt x="7812" y="306"/>
                  </a:cubicBezTo>
                  <a:cubicBezTo>
                    <a:pt x="7284" y="306"/>
                    <a:pt x="6758" y="201"/>
                    <a:pt x="625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37"/>
            <p:cNvSpPr/>
            <p:nvPr/>
          </p:nvSpPr>
          <p:spPr>
            <a:xfrm flipH="1">
              <a:off x="4808925" y="5190082"/>
              <a:ext cx="261429" cy="129159"/>
            </a:xfrm>
            <a:custGeom>
              <a:avLst/>
              <a:gdLst/>
              <a:ahLst/>
              <a:cxnLst/>
              <a:rect l="l" t="t" r="r" b="b"/>
              <a:pathLst>
                <a:path w="4117" h="2034" extrusionOk="0">
                  <a:moveTo>
                    <a:pt x="1" y="0"/>
                  </a:moveTo>
                  <a:cubicBezTo>
                    <a:pt x="904" y="1908"/>
                    <a:pt x="2535" y="1983"/>
                    <a:pt x="4117" y="2033"/>
                  </a:cubicBezTo>
                  <a:lnTo>
                    <a:pt x="3790" y="1054"/>
                  </a:lnTo>
                  <a:lnTo>
                    <a:pt x="3790" y="1004"/>
                  </a:lnTo>
                  <a:cubicBezTo>
                    <a:pt x="3414" y="1004"/>
                    <a:pt x="3037" y="979"/>
                    <a:pt x="2661" y="929"/>
                  </a:cubicBezTo>
                  <a:lnTo>
                    <a:pt x="2661" y="904"/>
                  </a:lnTo>
                  <a:cubicBezTo>
                    <a:pt x="2620" y="910"/>
                    <a:pt x="2572" y="913"/>
                    <a:pt x="2519" y="913"/>
                  </a:cubicBezTo>
                  <a:cubicBezTo>
                    <a:pt x="1919" y="913"/>
                    <a:pt x="606" y="538"/>
                    <a:pt x="76" y="101"/>
                  </a:cubicBezTo>
                  <a:cubicBezTo>
                    <a:pt x="51" y="75"/>
                    <a:pt x="26" y="50"/>
                    <a:pt x="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37"/>
            <p:cNvSpPr/>
            <p:nvPr/>
          </p:nvSpPr>
          <p:spPr>
            <a:xfrm flipH="1">
              <a:off x="4960309" y="2419069"/>
              <a:ext cx="1541272" cy="903669"/>
            </a:xfrm>
            <a:custGeom>
              <a:avLst/>
              <a:gdLst/>
              <a:ahLst/>
              <a:cxnLst/>
              <a:rect l="l" t="t" r="r" b="b"/>
              <a:pathLst>
                <a:path w="24272" h="14231" extrusionOk="0">
                  <a:moveTo>
                    <a:pt x="18220" y="6793"/>
                  </a:moveTo>
                  <a:cubicBezTo>
                    <a:pt x="18699" y="6793"/>
                    <a:pt x="20054" y="8036"/>
                    <a:pt x="20356" y="9127"/>
                  </a:cubicBezTo>
                  <a:cubicBezTo>
                    <a:pt x="18775" y="8425"/>
                    <a:pt x="17344" y="7345"/>
                    <a:pt x="18122" y="6818"/>
                  </a:cubicBezTo>
                  <a:cubicBezTo>
                    <a:pt x="18148" y="6801"/>
                    <a:pt x="18181" y="6793"/>
                    <a:pt x="18220" y="6793"/>
                  </a:cubicBezTo>
                  <a:close/>
                  <a:moveTo>
                    <a:pt x="13409" y="0"/>
                  </a:moveTo>
                  <a:cubicBezTo>
                    <a:pt x="9146" y="0"/>
                    <a:pt x="6175" y="2301"/>
                    <a:pt x="6175" y="2301"/>
                  </a:cubicBezTo>
                  <a:cubicBezTo>
                    <a:pt x="6175" y="2301"/>
                    <a:pt x="6102" y="2290"/>
                    <a:pt x="5971" y="2290"/>
                  </a:cubicBezTo>
                  <a:cubicBezTo>
                    <a:pt x="5538" y="2290"/>
                    <a:pt x="4471" y="2408"/>
                    <a:pt x="3314" y="3430"/>
                  </a:cubicBezTo>
                  <a:cubicBezTo>
                    <a:pt x="3163" y="3555"/>
                    <a:pt x="3013" y="3706"/>
                    <a:pt x="2862" y="3882"/>
                  </a:cubicBezTo>
                  <a:cubicBezTo>
                    <a:pt x="2511" y="4258"/>
                    <a:pt x="2209" y="4685"/>
                    <a:pt x="1933" y="5137"/>
                  </a:cubicBezTo>
                  <a:cubicBezTo>
                    <a:pt x="1" y="8274"/>
                    <a:pt x="402" y="13771"/>
                    <a:pt x="980" y="14197"/>
                  </a:cubicBezTo>
                  <a:cubicBezTo>
                    <a:pt x="1011" y="14220"/>
                    <a:pt x="1054" y="14231"/>
                    <a:pt x="1107" y="14231"/>
                  </a:cubicBezTo>
                  <a:cubicBezTo>
                    <a:pt x="2068" y="14231"/>
                    <a:pt x="6357" y="10635"/>
                    <a:pt x="6928" y="5664"/>
                  </a:cubicBezTo>
                  <a:cubicBezTo>
                    <a:pt x="6928" y="5664"/>
                    <a:pt x="11228" y="10784"/>
                    <a:pt x="18072" y="10784"/>
                  </a:cubicBezTo>
                  <a:cubicBezTo>
                    <a:pt x="18106" y="10784"/>
                    <a:pt x="18139" y="10784"/>
                    <a:pt x="18172" y="10784"/>
                  </a:cubicBezTo>
                  <a:cubicBezTo>
                    <a:pt x="20180" y="10759"/>
                    <a:pt x="20607" y="10006"/>
                    <a:pt x="20381" y="9127"/>
                  </a:cubicBezTo>
                  <a:lnTo>
                    <a:pt x="20381" y="9127"/>
                  </a:lnTo>
                  <a:cubicBezTo>
                    <a:pt x="20858" y="9353"/>
                    <a:pt x="21335" y="9504"/>
                    <a:pt x="21837" y="9654"/>
                  </a:cubicBezTo>
                  <a:cubicBezTo>
                    <a:pt x="22202" y="9751"/>
                    <a:pt x="22550" y="9807"/>
                    <a:pt x="22843" y="9807"/>
                  </a:cubicBezTo>
                  <a:cubicBezTo>
                    <a:pt x="23234" y="9807"/>
                    <a:pt x="23529" y="9708"/>
                    <a:pt x="23644" y="9479"/>
                  </a:cubicBezTo>
                  <a:cubicBezTo>
                    <a:pt x="24271" y="8149"/>
                    <a:pt x="23192" y="1773"/>
                    <a:pt x="15788" y="242"/>
                  </a:cubicBezTo>
                  <a:cubicBezTo>
                    <a:pt x="14961" y="72"/>
                    <a:pt x="14165" y="0"/>
                    <a:pt x="13409" y="0"/>
                  </a:cubicBezTo>
                  <a:close/>
                </a:path>
              </a:pathLst>
            </a:custGeom>
            <a:solidFill>
              <a:schemeClr val="accent4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37"/>
            <p:cNvSpPr/>
            <p:nvPr/>
          </p:nvSpPr>
          <p:spPr>
            <a:xfrm flipH="1">
              <a:off x="5016126" y="5437097"/>
              <a:ext cx="406464" cy="209106"/>
            </a:xfrm>
            <a:custGeom>
              <a:avLst/>
              <a:gdLst/>
              <a:ahLst/>
              <a:cxnLst/>
              <a:rect l="l" t="t" r="r" b="b"/>
              <a:pathLst>
                <a:path w="6401" h="3293" extrusionOk="0">
                  <a:moveTo>
                    <a:pt x="5490" y="0"/>
                  </a:moveTo>
                  <a:cubicBezTo>
                    <a:pt x="3281" y="0"/>
                    <a:pt x="2838" y="1432"/>
                    <a:pt x="26" y="1557"/>
                  </a:cubicBezTo>
                  <a:cubicBezTo>
                    <a:pt x="26" y="1707"/>
                    <a:pt x="1" y="2310"/>
                    <a:pt x="1" y="3138"/>
                  </a:cubicBezTo>
                  <a:cubicBezTo>
                    <a:pt x="155" y="3162"/>
                    <a:pt x="1101" y="3293"/>
                    <a:pt x="2245" y="3293"/>
                  </a:cubicBezTo>
                  <a:cubicBezTo>
                    <a:pt x="3513" y="3293"/>
                    <a:pt x="5024" y="3132"/>
                    <a:pt x="5974" y="2485"/>
                  </a:cubicBezTo>
                  <a:lnTo>
                    <a:pt x="6401" y="76"/>
                  </a:lnTo>
                  <a:lnTo>
                    <a:pt x="6401" y="0"/>
                  </a:lnTo>
                  <a:lnTo>
                    <a:pt x="5548" y="0"/>
                  </a:lnTo>
                  <a:cubicBezTo>
                    <a:pt x="5528" y="0"/>
                    <a:pt x="5509" y="0"/>
                    <a:pt x="5490" y="0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37"/>
            <p:cNvSpPr/>
            <p:nvPr/>
          </p:nvSpPr>
          <p:spPr>
            <a:xfrm flipH="1">
              <a:off x="4985836" y="6018820"/>
              <a:ext cx="430340" cy="171450"/>
            </a:xfrm>
            <a:custGeom>
              <a:avLst/>
              <a:gdLst/>
              <a:ahLst/>
              <a:cxnLst/>
              <a:rect l="l" t="t" r="r" b="b"/>
              <a:pathLst>
                <a:path w="6777" h="2700" extrusionOk="0">
                  <a:moveTo>
                    <a:pt x="4694" y="0"/>
                  </a:moveTo>
                  <a:cubicBezTo>
                    <a:pt x="4112" y="429"/>
                    <a:pt x="3258" y="559"/>
                    <a:pt x="2436" y="559"/>
                  </a:cubicBezTo>
                  <a:cubicBezTo>
                    <a:pt x="1235" y="559"/>
                    <a:pt x="104" y="281"/>
                    <a:pt x="0" y="251"/>
                  </a:cubicBezTo>
                  <a:lnTo>
                    <a:pt x="0" y="251"/>
                  </a:lnTo>
                  <a:cubicBezTo>
                    <a:pt x="50" y="904"/>
                    <a:pt x="126" y="1356"/>
                    <a:pt x="226" y="1431"/>
                  </a:cubicBezTo>
                  <a:cubicBezTo>
                    <a:pt x="609" y="1774"/>
                    <a:pt x="3226" y="2699"/>
                    <a:pt x="4970" y="2699"/>
                  </a:cubicBezTo>
                  <a:cubicBezTo>
                    <a:pt x="5397" y="2699"/>
                    <a:pt x="5772" y="2644"/>
                    <a:pt x="6049" y="2510"/>
                  </a:cubicBezTo>
                  <a:cubicBezTo>
                    <a:pt x="6777" y="2159"/>
                    <a:pt x="4694" y="0"/>
                    <a:pt x="4694" y="0"/>
                  </a:cubicBezTo>
                  <a:close/>
                </a:path>
              </a:pathLst>
            </a:custGeom>
            <a:solidFill>
              <a:srgbClr val="0000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37"/>
            <p:cNvSpPr/>
            <p:nvPr/>
          </p:nvSpPr>
          <p:spPr>
            <a:xfrm flipH="1">
              <a:off x="5043177" y="5594894"/>
              <a:ext cx="381000" cy="459994"/>
            </a:xfrm>
            <a:custGeom>
              <a:avLst/>
              <a:gdLst/>
              <a:ahLst/>
              <a:cxnLst/>
              <a:rect l="l" t="t" r="r" b="b"/>
              <a:pathLst>
                <a:path w="6000" h="7244" extrusionOk="0">
                  <a:moveTo>
                    <a:pt x="5999" y="0"/>
                  </a:moveTo>
                  <a:lnTo>
                    <a:pt x="5999" y="0"/>
                  </a:lnTo>
                  <a:cubicBezTo>
                    <a:pt x="5058" y="641"/>
                    <a:pt x="3566" y="798"/>
                    <a:pt x="2309" y="798"/>
                  </a:cubicBezTo>
                  <a:cubicBezTo>
                    <a:pt x="1152" y="798"/>
                    <a:pt x="195" y="665"/>
                    <a:pt x="51" y="653"/>
                  </a:cubicBezTo>
                  <a:lnTo>
                    <a:pt x="51" y="653"/>
                  </a:lnTo>
                  <a:cubicBezTo>
                    <a:pt x="26" y="2460"/>
                    <a:pt x="1" y="5321"/>
                    <a:pt x="126" y="6953"/>
                  </a:cubicBezTo>
                  <a:cubicBezTo>
                    <a:pt x="229" y="6982"/>
                    <a:pt x="1331" y="7244"/>
                    <a:pt x="2514" y="7244"/>
                  </a:cubicBezTo>
                  <a:cubicBezTo>
                    <a:pt x="3350" y="7244"/>
                    <a:pt x="4227" y="7113"/>
                    <a:pt x="4820" y="6676"/>
                  </a:cubicBezTo>
                  <a:lnTo>
                    <a:pt x="599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37"/>
            <p:cNvSpPr/>
            <p:nvPr/>
          </p:nvSpPr>
          <p:spPr>
            <a:xfrm flipH="1">
              <a:off x="5371535" y="3814608"/>
              <a:ext cx="433578" cy="119507"/>
            </a:xfrm>
            <a:custGeom>
              <a:avLst/>
              <a:gdLst/>
              <a:ahLst/>
              <a:cxnLst/>
              <a:rect l="l" t="t" r="r" b="b"/>
              <a:pathLst>
                <a:path w="6828" h="1882" extrusionOk="0">
                  <a:moveTo>
                    <a:pt x="6753" y="1"/>
                  </a:moveTo>
                  <a:cubicBezTo>
                    <a:pt x="5020" y="878"/>
                    <a:pt x="3113" y="1338"/>
                    <a:pt x="1178" y="1338"/>
                  </a:cubicBezTo>
                  <a:cubicBezTo>
                    <a:pt x="786" y="1338"/>
                    <a:pt x="394" y="1319"/>
                    <a:pt x="1" y="1281"/>
                  </a:cubicBezTo>
                  <a:lnTo>
                    <a:pt x="1" y="1281"/>
                  </a:lnTo>
                  <a:cubicBezTo>
                    <a:pt x="226" y="1465"/>
                    <a:pt x="882" y="1881"/>
                    <a:pt x="2323" y="1881"/>
                  </a:cubicBezTo>
                  <a:cubicBezTo>
                    <a:pt x="2653" y="1881"/>
                    <a:pt x="3023" y="1859"/>
                    <a:pt x="3439" y="1808"/>
                  </a:cubicBezTo>
                  <a:cubicBezTo>
                    <a:pt x="3640" y="1783"/>
                    <a:pt x="3791" y="1758"/>
                    <a:pt x="3941" y="1733"/>
                  </a:cubicBezTo>
                  <a:lnTo>
                    <a:pt x="4117" y="1683"/>
                  </a:lnTo>
                  <a:cubicBezTo>
                    <a:pt x="6025" y="1256"/>
                    <a:pt x="6828" y="202"/>
                    <a:pt x="6828" y="202"/>
                  </a:cubicBezTo>
                  <a:cubicBezTo>
                    <a:pt x="6803" y="126"/>
                    <a:pt x="6803" y="101"/>
                    <a:pt x="6803" y="101"/>
                  </a:cubicBezTo>
                  <a:lnTo>
                    <a:pt x="6753" y="1"/>
                  </a:lnTo>
                  <a:close/>
                </a:path>
              </a:pathLst>
            </a:custGeom>
            <a:solidFill>
              <a:srgbClr val="EBB6AA"/>
            </a:solidFill>
            <a:ln w="9525" cap="flat" cmpd="sng">
              <a:solidFill>
                <a:srgbClr val="EBB6AA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37"/>
            <p:cNvSpPr/>
            <p:nvPr/>
          </p:nvSpPr>
          <p:spPr>
            <a:xfrm flipH="1">
              <a:off x="5552073" y="3895888"/>
              <a:ext cx="253492" cy="154368"/>
            </a:xfrm>
            <a:custGeom>
              <a:avLst/>
              <a:gdLst/>
              <a:ahLst/>
              <a:cxnLst/>
              <a:rect l="l" t="t" r="r" b="b"/>
              <a:pathLst>
                <a:path w="3992" h="2431" extrusionOk="0">
                  <a:moveTo>
                    <a:pt x="51" y="1"/>
                  </a:moveTo>
                  <a:lnTo>
                    <a:pt x="1" y="101"/>
                  </a:lnTo>
                  <a:cubicBezTo>
                    <a:pt x="1" y="101"/>
                    <a:pt x="1632" y="2185"/>
                    <a:pt x="2109" y="2410"/>
                  </a:cubicBezTo>
                  <a:cubicBezTo>
                    <a:pt x="2136" y="2424"/>
                    <a:pt x="2166" y="2430"/>
                    <a:pt x="2198" y="2430"/>
                  </a:cubicBezTo>
                  <a:cubicBezTo>
                    <a:pt x="2696" y="2430"/>
                    <a:pt x="3732" y="854"/>
                    <a:pt x="3991" y="453"/>
                  </a:cubicBezTo>
                  <a:lnTo>
                    <a:pt x="3991" y="453"/>
                  </a:lnTo>
                  <a:cubicBezTo>
                    <a:pt x="3841" y="478"/>
                    <a:pt x="3665" y="503"/>
                    <a:pt x="3489" y="528"/>
                  </a:cubicBezTo>
                  <a:cubicBezTo>
                    <a:pt x="3073" y="579"/>
                    <a:pt x="2703" y="601"/>
                    <a:pt x="2373" y="601"/>
                  </a:cubicBezTo>
                  <a:cubicBezTo>
                    <a:pt x="932" y="601"/>
                    <a:pt x="276" y="185"/>
                    <a:pt x="51" y="1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37"/>
            <p:cNvSpPr/>
            <p:nvPr/>
          </p:nvSpPr>
          <p:spPr>
            <a:xfrm flipH="1">
              <a:off x="5667953" y="5425603"/>
              <a:ext cx="412877" cy="209931"/>
            </a:xfrm>
            <a:custGeom>
              <a:avLst/>
              <a:gdLst/>
              <a:ahLst/>
              <a:cxnLst/>
              <a:rect l="l" t="t" r="r" b="b"/>
              <a:pathLst>
                <a:path w="6502" h="3306" extrusionOk="0">
                  <a:moveTo>
                    <a:pt x="789" y="1"/>
                  </a:moveTo>
                  <a:cubicBezTo>
                    <a:pt x="694" y="1"/>
                    <a:pt x="599" y="2"/>
                    <a:pt x="503" y="6"/>
                  </a:cubicBezTo>
                  <a:lnTo>
                    <a:pt x="1" y="6"/>
                  </a:lnTo>
                  <a:lnTo>
                    <a:pt x="1" y="2541"/>
                  </a:lnTo>
                  <a:lnTo>
                    <a:pt x="26" y="2541"/>
                  </a:lnTo>
                  <a:cubicBezTo>
                    <a:pt x="26" y="2541"/>
                    <a:pt x="2274" y="3305"/>
                    <a:pt x="4396" y="3305"/>
                  </a:cubicBezTo>
                  <a:cubicBezTo>
                    <a:pt x="5020" y="3305"/>
                    <a:pt x="5633" y="3239"/>
                    <a:pt x="6175" y="3068"/>
                  </a:cubicBezTo>
                  <a:lnTo>
                    <a:pt x="6250" y="3068"/>
                  </a:lnTo>
                  <a:cubicBezTo>
                    <a:pt x="6401" y="2039"/>
                    <a:pt x="6476" y="1361"/>
                    <a:pt x="6476" y="1361"/>
                  </a:cubicBezTo>
                  <a:lnTo>
                    <a:pt x="6501" y="1236"/>
                  </a:lnTo>
                  <a:cubicBezTo>
                    <a:pt x="4561" y="732"/>
                    <a:pt x="2780" y="1"/>
                    <a:pt x="789" y="1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37"/>
            <p:cNvSpPr/>
            <p:nvPr/>
          </p:nvSpPr>
          <p:spPr>
            <a:xfrm flipH="1">
              <a:off x="5683892" y="5585306"/>
              <a:ext cx="396939" cy="484378"/>
            </a:xfrm>
            <a:custGeom>
              <a:avLst/>
              <a:gdLst/>
              <a:ahLst/>
              <a:cxnLst/>
              <a:rect l="l" t="t" r="r" b="b"/>
              <a:pathLst>
                <a:path w="6251" h="7628" extrusionOk="0">
                  <a:moveTo>
                    <a:pt x="1" y="1"/>
                  </a:moveTo>
                  <a:cubicBezTo>
                    <a:pt x="26" y="2536"/>
                    <a:pt x="76" y="6175"/>
                    <a:pt x="352" y="7304"/>
                  </a:cubicBezTo>
                  <a:cubicBezTo>
                    <a:pt x="352" y="7304"/>
                    <a:pt x="1524" y="7628"/>
                    <a:pt x="2936" y="7628"/>
                  </a:cubicBezTo>
                  <a:cubicBezTo>
                    <a:pt x="3643" y="7628"/>
                    <a:pt x="4410" y="7547"/>
                    <a:pt x="5121" y="7304"/>
                  </a:cubicBezTo>
                  <a:cubicBezTo>
                    <a:pt x="5523" y="5573"/>
                    <a:pt x="5974" y="2485"/>
                    <a:pt x="6250" y="553"/>
                  </a:cubicBezTo>
                  <a:lnTo>
                    <a:pt x="6175" y="553"/>
                  </a:lnTo>
                  <a:cubicBezTo>
                    <a:pt x="5647" y="714"/>
                    <a:pt x="5052" y="777"/>
                    <a:pt x="4445" y="777"/>
                  </a:cubicBezTo>
                  <a:cubicBezTo>
                    <a:pt x="2308" y="777"/>
                    <a:pt x="26" y="1"/>
                    <a:pt x="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37"/>
            <p:cNvSpPr/>
            <p:nvPr/>
          </p:nvSpPr>
          <p:spPr>
            <a:xfrm flipH="1">
              <a:off x="5755583" y="6049110"/>
              <a:ext cx="417640" cy="201993"/>
            </a:xfrm>
            <a:custGeom>
              <a:avLst/>
              <a:gdLst/>
              <a:ahLst/>
              <a:cxnLst/>
              <a:rect l="l" t="t" r="r" b="b"/>
              <a:pathLst>
                <a:path w="6577" h="3181" extrusionOk="0">
                  <a:moveTo>
                    <a:pt x="1807" y="0"/>
                  </a:moveTo>
                  <a:cubicBezTo>
                    <a:pt x="1807" y="0"/>
                    <a:pt x="0" y="2410"/>
                    <a:pt x="301" y="3037"/>
                  </a:cubicBezTo>
                  <a:cubicBezTo>
                    <a:pt x="345" y="3137"/>
                    <a:pt x="511" y="3181"/>
                    <a:pt x="761" y="3181"/>
                  </a:cubicBezTo>
                  <a:cubicBezTo>
                    <a:pt x="2083" y="3181"/>
                    <a:pt x="5760" y="1952"/>
                    <a:pt x="6225" y="1255"/>
                  </a:cubicBezTo>
                  <a:cubicBezTo>
                    <a:pt x="6400" y="854"/>
                    <a:pt x="6526" y="452"/>
                    <a:pt x="6576" y="25"/>
                  </a:cubicBezTo>
                  <a:lnTo>
                    <a:pt x="6576" y="25"/>
                  </a:lnTo>
                  <a:cubicBezTo>
                    <a:pt x="5881" y="254"/>
                    <a:pt x="5134" y="331"/>
                    <a:pt x="4441" y="331"/>
                  </a:cubicBezTo>
                  <a:cubicBezTo>
                    <a:pt x="3006" y="331"/>
                    <a:pt x="1807" y="0"/>
                    <a:pt x="1807" y="0"/>
                  </a:cubicBezTo>
                  <a:close/>
                </a:path>
              </a:pathLst>
            </a:custGeom>
            <a:solidFill>
              <a:srgbClr val="0000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37"/>
            <p:cNvSpPr/>
            <p:nvPr/>
          </p:nvSpPr>
          <p:spPr>
            <a:xfrm flipH="1">
              <a:off x="4603122" y="4780570"/>
              <a:ext cx="100838" cy="75629"/>
            </a:xfrm>
            <a:custGeom>
              <a:avLst/>
              <a:gdLst/>
              <a:ahLst/>
              <a:cxnLst/>
              <a:rect l="l" t="t" r="r" b="b"/>
              <a:pathLst>
                <a:path w="1588" h="1191" extrusionOk="0">
                  <a:moveTo>
                    <a:pt x="772" y="1"/>
                  </a:moveTo>
                  <a:cubicBezTo>
                    <a:pt x="685" y="1"/>
                    <a:pt x="594" y="31"/>
                    <a:pt x="505" y="99"/>
                  </a:cubicBezTo>
                  <a:cubicBezTo>
                    <a:pt x="1" y="478"/>
                    <a:pt x="324" y="1191"/>
                    <a:pt x="796" y="1191"/>
                  </a:cubicBezTo>
                  <a:cubicBezTo>
                    <a:pt x="888" y="1191"/>
                    <a:pt x="985" y="1164"/>
                    <a:pt x="1082" y="1103"/>
                  </a:cubicBezTo>
                  <a:cubicBezTo>
                    <a:pt x="1588" y="808"/>
                    <a:pt x="1227" y="1"/>
                    <a:pt x="772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37"/>
            <p:cNvSpPr/>
            <p:nvPr/>
          </p:nvSpPr>
          <p:spPr>
            <a:xfrm flipH="1">
              <a:off x="4963484" y="4357653"/>
              <a:ext cx="691769" cy="506286"/>
            </a:xfrm>
            <a:custGeom>
              <a:avLst/>
              <a:gdLst/>
              <a:ahLst/>
              <a:cxnLst/>
              <a:rect l="l" t="t" r="r" b="b"/>
              <a:pathLst>
                <a:path w="10894" h="7973" extrusionOk="0">
                  <a:moveTo>
                    <a:pt x="0" y="0"/>
                  </a:moveTo>
                  <a:cubicBezTo>
                    <a:pt x="477" y="854"/>
                    <a:pt x="803" y="1531"/>
                    <a:pt x="728" y="1757"/>
                  </a:cubicBezTo>
                  <a:cubicBezTo>
                    <a:pt x="678" y="1833"/>
                    <a:pt x="628" y="1908"/>
                    <a:pt x="578" y="1983"/>
                  </a:cubicBezTo>
                  <a:cubicBezTo>
                    <a:pt x="803" y="2234"/>
                    <a:pt x="954" y="2560"/>
                    <a:pt x="1029" y="2912"/>
                  </a:cubicBezTo>
                  <a:cubicBezTo>
                    <a:pt x="1029" y="2937"/>
                    <a:pt x="954" y="3012"/>
                    <a:pt x="829" y="3113"/>
                  </a:cubicBezTo>
                  <a:cubicBezTo>
                    <a:pt x="2962" y="4593"/>
                    <a:pt x="5346" y="5723"/>
                    <a:pt x="7881" y="6426"/>
                  </a:cubicBezTo>
                  <a:cubicBezTo>
                    <a:pt x="8333" y="6576"/>
                    <a:pt x="8810" y="6702"/>
                    <a:pt x="9287" y="6802"/>
                  </a:cubicBezTo>
                  <a:lnTo>
                    <a:pt x="9337" y="6802"/>
                  </a:lnTo>
                  <a:cubicBezTo>
                    <a:pt x="9337" y="6802"/>
                    <a:pt x="9362" y="7731"/>
                    <a:pt x="9488" y="7856"/>
                  </a:cubicBezTo>
                  <a:cubicBezTo>
                    <a:pt x="9548" y="7929"/>
                    <a:pt x="9773" y="7973"/>
                    <a:pt x="10009" y="7973"/>
                  </a:cubicBezTo>
                  <a:cubicBezTo>
                    <a:pt x="10261" y="7973"/>
                    <a:pt x="10526" y="7923"/>
                    <a:pt x="10617" y="7806"/>
                  </a:cubicBezTo>
                  <a:cubicBezTo>
                    <a:pt x="10793" y="7580"/>
                    <a:pt x="10893" y="5572"/>
                    <a:pt x="10291" y="5422"/>
                  </a:cubicBezTo>
                  <a:cubicBezTo>
                    <a:pt x="10040" y="5346"/>
                    <a:pt x="9814" y="5271"/>
                    <a:pt x="9588" y="5221"/>
                  </a:cubicBezTo>
                  <a:cubicBezTo>
                    <a:pt x="6049" y="4217"/>
                    <a:pt x="2786" y="2435"/>
                    <a:pt x="2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37"/>
            <p:cNvSpPr/>
            <p:nvPr/>
          </p:nvSpPr>
          <p:spPr>
            <a:xfrm flipH="1">
              <a:off x="4971485" y="3921415"/>
              <a:ext cx="202438" cy="733171"/>
            </a:xfrm>
            <a:custGeom>
              <a:avLst/>
              <a:gdLst/>
              <a:ahLst/>
              <a:cxnLst/>
              <a:rect l="l" t="t" r="r" b="b"/>
              <a:pathLst>
                <a:path w="3188" h="11546" extrusionOk="0">
                  <a:moveTo>
                    <a:pt x="75" y="1"/>
                  </a:moveTo>
                  <a:cubicBezTo>
                    <a:pt x="25" y="1"/>
                    <a:pt x="0" y="51"/>
                    <a:pt x="25" y="101"/>
                  </a:cubicBezTo>
                  <a:cubicBezTo>
                    <a:pt x="276" y="1030"/>
                    <a:pt x="552" y="1983"/>
                    <a:pt x="828" y="2912"/>
                  </a:cubicBezTo>
                  <a:lnTo>
                    <a:pt x="1029" y="3640"/>
                  </a:lnTo>
                  <a:cubicBezTo>
                    <a:pt x="1104" y="3866"/>
                    <a:pt x="1180" y="4092"/>
                    <a:pt x="1230" y="4343"/>
                  </a:cubicBezTo>
                  <a:lnTo>
                    <a:pt x="1632" y="5748"/>
                  </a:lnTo>
                  <a:cubicBezTo>
                    <a:pt x="1757" y="6225"/>
                    <a:pt x="1882" y="6702"/>
                    <a:pt x="2008" y="7154"/>
                  </a:cubicBezTo>
                  <a:cubicBezTo>
                    <a:pt x="2133" y="7631"/>
                    <a:pt x="2259" y="8107"/>
                    <a:pt x="2384" y="8584"/>
                  </a:cubicBezTo>
                  <a:lnTo>
                    <a:pt x="2560" y="9287"/>
                  </a:lnTo>
                  <a:cubicBezTo>
                    <a:pt x="2610" y="9538"/>
                    <a:pt x="2686" y="9764"/>
                    <a:pt x="2711" y="10015"/>
                  </a:cubicBezTo>
                  <a:lnTo>
                    <a:pt x="3012" y="11446"/>
                  </a:lnTo>
                  <a:lnTo>
                    <a:pt x="3012" y="11471"/>
                  </a:lnTo>
                  <a:cubicBezTo>
                    <a:pt x="3012" y="11521"/>
                    <a:pt x="3062" y="11546"/>
                    <a:pt x="3087" y="11546"/>
                  </a:cubicBezTo>
                  <a:cubicBezTo>
                    <a:pt x="3137" y="11546"/>
                    <a:pt x="3188" y="11496"/>
                    <a:pt x="3163" y="11446"/>
                  </a:cubicBezTo>
                  <a:lnTo>
                    <a:pt x="3163" y="11420"/>
                  </a:lnTo>
                  <a:lnTo>
                    <a:pt x="2937" y="9965"/>
                  </a:lnTo>
                  <a:cubicBezTo>
                    <a:pt x="2912" y="9714"/>
                    <a:pt x="2836" y="9488"/>
                    <a:pt x="2786" y="9237"/>
                  </a:cubicBezTo>
                  <a:lnTo>
                    <a:pt x="2635" y="8534"/>
                  </a:lnTo>
                  <a:cubicBezTo>
                    <a:pt x="2535" y="8032"/>
                    <a:pt x="2410" y="7580"/>
                    <a:pt x="2284" y="7078"/>
                  </a:cubicBezTo>
                  <a:cubicBezTo>
                    <a:pt x="2159" y="6602"/>
                    <a:pt x="2058" y="6125"/>
                    <a:pt x="1908" y="5673"/>
                  </a:cubicBezTo>
                  <a:lnTo>
                    <a:pt x="1506" y="4242"/>
                  </a:lnTo>
                  <a:cubicBezTo>
                    <a:pt x="1456" y="4016"/>
                    <a:pt x="1381" y="3765"/>
                    <a:pt x="1305" y="3539"/>
                  </a:cubicBezTo>
                  <a:lnTo>
                    <a:pt x="1079" y="2837"/>
                  </a:lnTo>
                  <a:cubicBezTo>
                    <a:pt x="803" y="1908"/>
                    <a:pt x="477" y="979"/>
                    <a:pt x="176" y="51"/>
                  </a:cubicBezTo>
                  <a:cubicBezTo>
                    <a:pt x="151" y="1"/>
                    <a:pt x="100" y="1"/>
                    <a:pt x="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37"/>
            <p:cNvSpPr/>
            <p:nvPr/>
          </p:nvSpPr>
          <p:spPr>
            <a:xfrm flipH="1">
              <a:off x="5032064" y="2778669"/>
              <a:ext cx="1604963" cy="1119695"/>
            </a:xfrm>
            <a:custGeom>
              <a:avLst/>
              <a:gdLst/>
              <a:ahLst/>
              <a:cxnLst/>
              <a:rect l="l" t="t" r="r" b="b"/>
              <a:pathLst>
                <a:path w="25275" h="17633" extrusionOk="0">
                  <a:moveTo>
                    <a:pt x="9011" y="1"/>
                  </a:moveTo>
                  <a:cubicBezTo>
                    <a:pt x="8440" y="4972"/>
                    <a:pt x="4173" y="8568"/>
                    <a:pt x="3215" y="8568"/>
                  </a:cubicBezTo>
                  <a:cubicBezTo>
                    <a:pt x="3162" y="8568"/>
                    <a:pt x="3119" y="8557"/>
                    <a:pt x="3088" y="8534"/>
                  </a:cubicBezTo>
                  <a:lnTo>
                    <a:pt x="3088" y="8534"/>
                  </a:lnTo>
                  <a:cubicBezTo>
                    <a:pt x="3088" y="8534"/>
                    <a:pt x="3113" y="8685"/>
                    <a:pt x="3163" y="8936"/>
                  </a:cubicBezTo>
                  <a:lnTo>
                    <a:pt x="3138" y="8936"/>
                  </a:lnTo>
                  <a:cubicBezTo>
                    <a:pt x="1205" y="9061"/>
                    <a:pt x="0" y="11069"/>
                    <a:pt x="829" y="12826"/>
                  </a:cubicBezTo>
                  <a:cubicBezTo>
                    <a:pt x="1313" y="13839"/>
                    <a:pt x="2305" y="14389"/>
                    <a:pt x="3310" y="14389"/>
                  </a:cubicBezTo>
                  <a:cubicBezTo>
                    <a:pt x="4024" y="14389"/>
                    <a:pt x="4744" y="14112"/>
                    <a:pt x="5296" y="13529"/>
                  </a:cubicBezTo>
                  <a:cubicBezTo>
                    <a:pt x="6476" y="15135"/>
                    <a:pt x="8157" y="16365"/>
                    <a:pt x="10065" y="16993"/>
                  </a:cubicBezTo>
                  <a:cubicBezTo>
                    <a:pt x="10165" y="17018"/>
                    <a:pt x="10266" y="17043"/>
                    <a:pt x="10366" y="17093"/>
                  </a:cubicBezTo>
                  <a:cubicBezTo>
                    <a:pt x="10492" y="17143"/>
                    <a:pt x="10592" y="17168"/>
                    <a:pt x="10718" y="17193"/>
                  </a:cubicBezTo>
                  <a:cubicBezTo>
                    <a:pt x="11827" y="17487"/>
                    <a:pt x="12962" y="17633"/>
                    <a:pt x="14095" y="17633"/>
                  </a:cubicBezTo>
                  <a:cubicBezTo>
                    <a:pt x="16066" y="17633"/>
                    <a:pt x="18028" y="17191"/>
                    <a:pt x="19828" y="16315"/>
                  </a:cubicBezTo>
                  <a:cubicBezTo>
                    <a:pt x="21259" y="15587"/>
                    <a:pt x="22489" y="14508"/>
                    <a:pt x="23392" y="13203"/>
                  </a:cubicBezTo>
                  <a:cubicBezTo>
                    <a:pt x="23443" y="13102"/>
                    <a:pt x="23518" y="13002"/>
                    <a:pt x="23568" y="12902"/>
                  </a:cubicBezTo>
                  <a:cubicBezTo>
                    <a:pt x="25275" y="9890"/>
                    <a:pt x="23920" y="4017"/>
                    <a:pt x="23920" y="4017"/>
                  </a:cubicBezTo>
                  <a:lnTo>
                    <a:pt x="23920" y="3991"/>
                  </a:lnTo>
                  <a:cubicBezTo>
                    <a:pt x="23418" y="3841"/>
                    <a:pt x="22941" y="3690"/>
                    <a:pt x="22464" y="3464"/>
                  </a:cubicBezTo>
                  <a:lnTo>
                    <a:pt x="22464" y="3464"/>
                  </a:lnTo>
                  <a:cubicBezTo>
                    <a:pt x="22715" y="4343"/>
                    <a:pt x="22288" y="5096"/>
                    <a:pt x="20280" y="5121"/>
                  </a:cubicBezTo>
                  <a:cubicBezTo>
                    <a:pt x="20247" y="5121"/>
                    <a:pt x="20214" y="5121"/>
                    <a:pt x="20180" y="5121"/>
                  </a:cubicBezTo>
                  <a:cubicBezTo>
                    <a:pt x="13336" y="5121"/>
                    <a:pt x="9011" y="1"/>
                    <a:pt x="9011" y="1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37"/>
            <p:cNvSpPr/>
            <p:nvPr/>
          </p:nvSpPr>
          <p:spPr>
            <a:xfrm flipH="1">
              <a:off x="5301368" y="3147795"/>
              <a:ext cx="184975" cy="169609"/>
            </a:xfrm>
            <a:custGeom>
              <a:avLst/>
              <a:gdLst/>
              <a:ahLst/>
              <a:cxnLst/>
              <a:rect l="l" t="t" r="r" b="b"/>
              <a:pathLst>
                <a:path w="2913" h="2671" extrusionOk="0">
                  <a:moveTo>
                    <a:pt x="2808" y="0"/>
                  </a:moveTo>
                  <a:cubicBezTo>
                    <a:pt x="2692" y="0"/>
                    <a:pt x="2361" y="303"/>
                    <a:pt x="2134" y="462"/>
                  </a:cubicBezTo>
                  <a:lnTo>
                    <a:pt x="1958" y="563"/>
                  </a:lnTo>
                  <a:cubicBezTo>
                    <a:pt x="1780" y="466"/>
                    <a:pt x="1570" y="410"/>
                    <a:pt x="1363" y="410"/>
                  </a:cubicBezTo>
                  <a:cubicBezTo>
                    <a:pt x="1249" y="410"/>
                    <a:pt x="1136" y="427"/>
                    <a:pt x="1030" y="462"/>
                  </a:cubicBezTo>
                  <a:cubicBezTo>
                    <a:pt x="76" y="789"/>
                    <a:pt x="1" y="2094"/>
                    <a:pt x="879" y="2546"/>
                  </a:cubicBezTo>
                  <a:cubicBezTo>
                    <a:pt x="1051" y="2631"/>
                    <a:pt x="1225" y="2670"/>
                    <a:pt x="1392" y="2670"/>
                  </a:cubicBezTo>
                  <a:cubicBezTo>
                    <a:pt x="2108" y="2670"/>
                    <a:pt x="2704" y="1963"/>
                    <a:pt x="2460" y="1190"/>
                  </a:cubicBezTo>
                  <a:cubicBezTo>
                    <a:pt x="2460" y="1165"/>
                    <a:pt x="2435" y="1140"/>
                    <a:pt x="2435" y="1115"/>
                  </a:cubicBezTo>
                  <a:cubicBezTo>
                    <a:pt x="2837" y="739"/>
                    <a:pt x="2912" y="61"/>
                    <a:pt x="2837" y="11"/>
                  </a:cubicBezTo>
                  <a:cubicBezTo>
                    <a:pt x="2830" y="4"/>
                    <a:pt x="2820" y="0"/>
                    <a:pt x="2808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37"/>
            <p:cNvSpPr/>
            <p:nvPr/>
          </p:nvSpPr>
          <p:spPr>
            <a:xfrm flipH="1">
              <a:off x="5918207" y="3256634"/>
              <a:ext cx="213614" cy="143192"/>
            </a:xfrm>
            <a:custGeom>
              <a:avLst/>
              <a:gdLst/>
              <a:ahLst/>
              <a:cxnLst/>
              <a:rect l="l" t="t" r="r" b="b"/>
              <a:pathLst>
                <a:path w="3364" h="2255" extrusionOk="0">
                  <a:moveTo>
                    <a:pt x="1826" y="0"/>
                  </a:moveTo>
                  <a:cubicBezTo>
                    <a:pt x="1528" y="0"/>
                    <a:pt x="1239" y="125"/>
                    <a:pt x="1055" y="355"/>
                  </a:cubicBezTo>
                  <a:lnTo>
                    <a:pt x="854" y="279"/>
                  </a:lnTo>
                  <a:cubicBezTo>
                    <a:pt x="595" y="193"/>
                    <a:pt x="223" y="13"/>
                    <a:pt x="93" y="13"/>
                  </a:cubicBezTo>
                  <a:cubicBezTo>
                    <a:pt x="73" y="13"/>
                    <a:pt x="58" y="18"/>
                    <a:pt x="51" y="28"/>
                  </a:cubicBezTo>
                  <a:cubicBezTo>
                    <a:pt x="1" y="104"/>
                    <a:pt x="252" y="731"/>
                    <a:pt x="729" y="1007"/>
                  </a:cubicBezTo>
                  <a:cubicBezTo>
                    <a:pt x="729" y="1007"/>
                    <a:pt x="729" y="1032"/>
                    <a:pt x="729" y="1058"/>
                  </a:cubicBezTo>
                  <a:cubicBezTo>
                    <a:pt x="693" y="1761"/>
                    <a:pt x="1262" y="2255"/>
                    <a:pt x="1864" y="2255"/>
                  </a:cubicBezTo>
                  <a:cubicBezTo>
                    <a:pt x="2121" y="2255"/>
                    <a:pt x="2385" y="2164"/>
                    <a:pt x="2611" y="1961"/>
                  </a:cubicBezTo>
                  <a:cubicBezTo>
                    <a:pt x="3364" y="1283"/>
                    <a:pt x="2912" y="54"/>
                    <a:pt x="1908" y="3"/>
                  </a:cubicBezTo>
                  <a:cubicBezTo>
                    <a:pt x="1881" y="1"/>
                    <a:pt x="1853" y="0"/>
                    <a:pt x="1826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37"/>
            <p:cNvSpPr/>
            <p:nvPr/>
          </p:nvSpPr>
          <p:spPr>
            <a:xfrm flipH="1">
              <a:off x="5607374" y="3210977"/>
              <a:ext cx="159449" cy="119634"/>
            </a:xfrm>
            <a:custGeom>
              <a:avLst/>
              <a:gdLst/>
              <a:ahLst/>
              <a:cxnLst/>
              <a:rect l="l" t="t" r="r" b="b"/>
              <a:pathLst>
                <a:path w="2511" h="1884" extrusionOk="0">
                  <a:moveTo>
                    <a:pt x="1193" y="1"/>
                  </a:moveTo>
                  <a:cubicBezTo>
                    <a:pt x="1130" y="1"/>
                    <a:pt x="1067" y="7"/>
                    <a:pt x="1004" y="20"/>
                  </a:cubicBezTo>
                  <a:cubicBezTo>
                    <a:pt x="628" y="70"/>
                    <a:pt x="327" y="296"/>
                    <a:pt x="126" y="597"/>
                  </a:cubicBezTo>
                  <a:cubicBezTo>
                    <a:pt x="101" y="647"/>
                    <a:pt x="76" y="697"/>
                    <a:pt x="51" y="747"/>
                  </a:cubicBezTo>
                  <a:cubicBezTo>
                    <a:pt x="0" y="823"/>
                    <a:pt x="25" y="948"/>
                    <a:pt x="101" y="998"/>
                  </a:cubicBezTo>
                  <a:cubicBezTo>
                    <a:pt x="127" y="1016"/>
                    <a:pt x="160" y="1025"/>
                    <a:pt x="193" y="1025"/>
                  </a:cubicBezTo>
                  <a:cubicBezTo>
                    <a:pt x="252" y="1025"/>
                    <a:pt x="310" y="997"/>
                    <a:pt x="327" y="948"/>
                  </a:cubicBezTo>
                  <a:cubicBezTo>
                    <a:pt x="377" y="923"/>
                    <a:pt x="402" y="873"/>
                    <a:pt x="427" y="873"/>
                  </a:cubicBezTo>
                  <a:cubicBezTo>
                    <a:pt x="502" y="798"/>
                    <a:pt x="603" y="747"/>
                    <a:pt x="703" y="697"/>
                  </a:cubicBezTo>
                  <a:cubicBezTo>
                    <a:pt x="803" y="647"/>
                    <a:pt x="929" y="622"/>
                    <a:pt x="1080" y="622"/>
                  </a:cubicBezTo>
                  <a:cubicBezTo>
                    <a:pt x="1105" y="609"/>
                    <a:pt x="1136" y="603"/>
                    <a:pt x="1171" y="603"/>
                  </a:cubicBezTo>
                  <a:cubicBezTo>
                    <a:pt x="1205" y="603"/>
                    <a:pt x="1243" y="609"/>
                    <a:pt x="1280" y="622"/>
                  </a:cubicBezTo>
                  <a:cubicBezTo>
                    <a:pt x="1356" y="622"/>
                    <a:pt x="1431" y="647"/>
                    <a:pt x="1506" y="672"/>
                  </a:cubicBezTo>
                  <a:lnTo>
                    <a:pt x="1632" y="722"/>
                  </a:lnTo>
                  <a:lnTo>
                    <a:pt x="1707" y="773"/>
                  </a:lnTo>
                  <a:cubicBezTo>
                    <a:pt x="1807" y="823"/>
                    <a:pt x="1908" y="923"/>
                    <a:pt x="1933" y="1049"/>
                  </a:cubicBezTo>
                  <a:cubicBezTo>
                    <a:pt x="1958" y="1099"/>
                    <a:pt x="1983" y="1149"/>
                    <a:pt x="1983" y="1224"/>
                  </a:cubicBezTo>
                  <a:cubicBezTo>
                    <a:pt x="2008" y="1325"/>
                    <a:pt x="2008" y="1425"/>
                    <a:pt x="1983" y="1526"/>
                  </a:cubicBezTo>
                  <a:lnTo>
                    <a:pt x="1983" y="1651"/>
                  </a:lnTo>
                  <a:lnTo>
                    <a:pt x="1983" y="1726"/>
                  </a:lnTo>
                  <a:cubicBezTo>
                    <a:pt x="1983" y="1802"/>
                    <a:pt x="2033" y="1877"/>
                    <a:pt x="2109" y="1877"/>
                  </a:cubicBezTo>
                  <a:cubicBezTo>
                    <a:pt x="2122" y="1881"/>
                    <a:pt x="2136" y="1883"/>
                    <a:pt x="2150" y="1883"/>
                  </a:cubicBezTo>
                  <a:cubicBezTo>
                    <a:pt x="2217" y="1883"/>
                    <a:pt x="2289" y="1838"/>
                    <a:pt x="2309" y="1777"/>
                  </a:cubicBezTo>
                  <a:cubicBezTo>
                    <a:pt x="2335" y="1726"/>
                    <a:pt x="2360" y="1676"/>
                    <a:pt x="2385" y="1626"/>
                  </a:cubicBezTo>
                  <a:cubicBezTo>
                    <a:pt x="2435" y="1500"/>
                    <a:pt x="2485" y="1350"/>
                    <a:pt x="2485" y="1224"/>
                  </a:cubicBezTo>
                  <a:cubicBezTo>
                    <a:pt x="2510" y="973"/>
                    <a:pt x="2460" y="747"/>
                    <a:pt x="2335" y="547"/>
                  </a:cubicBezTo>
                  <a:cubicBezTo>
                    <a:pt x="2259" y="446"/>
                    <a:pt x="2159" y="346"/>
                    <a:pt x="2058" y="271"/>
                  </a:cubicBezTo>
                  <a:cubicBezTo>
                    <a:pt x="2008" y="220"/>
                    <a:pt x="1933" y="195"/>
                    <a:pt x="1883" y="170"/>
                  </a:cubicBezTo>
                  <a:lnTo>
                    <a:pt x="1732" y="95"/>
                  </a:lnTo>
                  <a:cubicBezTo>
                    <a:pt x="1632" y="45"/>
                    <a:pt x="1506" y="20"/>
                    <a:pt x="1381" y="20"/>
                  </a:cubicBezTo>
                  <a:cubicBezTo>
                    <a:pt x="1318" y="7"/>
                    <a:pt x="1255" y="1"/>
                    <a:pt x="1193" y="1"/>
                  </a:cubicBezTo>
                  <a:close/>
                </a:path>
              </a:pathLst>
            </a:custGeom>
            <a:solidFill>
              <a:srgbClr val="BE97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37"/>
            <p:cNvSpPr/>
            <p:nvPr/>
          </p:nvSpPr>
          <p:spPr>
            <a:xfrm flipH="1">
              <a:off x="5591436" y="3463580"/>
              <a:ext cx="271018" cy="94551"/>
            </a:xfrm>
            <a:custGeom>
              <a:avLst/>
              <a:gdLst/>
              <a:ahLst/>
              <a:cxnLst/>
              <a:rect l="l" t="t" r="r" b="b"/>
              <a:pathLst>
                <a:path w="4268" h="1489" extrusionOk="0">
                  <a:moveTo>
                    <a:pt x="2042" y="1"/>
                  </a:moveTo>
                  <a:cubicBezTo>
                    <a:pt x="974" y="1"/>
                    <a:pt x="51" y="484"/>
                    <a:pt x="51" y="484"/>
                  </a:cubicBezTo>
                  <a:lnTo>
                    <a:pt x="0" y="534"/>
                  </a:lnTo>
                  <a:cubicBezTo>
                    <a:pt x="728" y="1162"/>
                    <a:pt x="1657" y="1488"/>
                    <a:pt x="2586" y="1488"/>
                  </a:cubicBezTo>
                  <a:cubicBezTo>
                    <a:pt x="3163" y="1488"/>
                    <a:pt x="3740" y="1388"/>
                    <a:pt x="4267" y="1162"/>
                  </a:cubicBezTo>
                  <a:lnTo>
                    <a:pt x="4242" y="1061"/>
                  </a:lnTo>
                  <a:cubicBezTo>
                    <a:pt x="3619" y="241"/>
                    <a:pt x="2795" y="1"/>
                    <a:pt x="2042" y="1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37"/>
            <p:cNvSpPr/>
            <p:nvPr/>
          </p:nvSpPr>
          <p:spPr>
            <a:xfrm flipH="1">
              <a:off x="5460753" y="3332834"/>
              <a:ext cx="459105" cy="204533"/>
            </a:xfrm>
            <a:custGeom>
              <a:avLst/>
              <a:gdLst/>
              <a:ahLst/>
              <a:cxnLst/>
              <a:rect l="l" t="t" r="r" b="b"/>
              <a:pathLst>
                <a:path w="7230" h="3221" extrusionOk="0">
                  <a:moveTo>
                    <a:pt x="1241" y="0"/>
                  </a:moveTo>
                  <a:cubicBezTo>
                    <a:pt x="1028" y="0"/>
                    <a:pt x="815" y="91"/>
                    <a:pt x="578" y="334"/>
                  </a:cubicBezTo>
                  <a:cubicBezTo>
                    <a:pt x="1" y="912"/>
                    <a:pt x="151" y="1865"/>
                    <a:pt x="904" y="2568"/>
                  </a:cubicBezTo>
                  <a:lnTo>
                    <a:pt x="955" y="2543"/>
                  </a:lnTo>
                  <a:cubicBezTo>
                    <a:pt x="955" y="2543"/>
                    <a:pt x="1878" y="2060"/>
                    <a:pt x="2946" y="2060"/>
                  </a:cubicBezTo>
                  <a:cubicBezTo>
                    <a:pt x="3699" y="2060"/>
                    <a:pt x="4523" y="2300"/>
                    <a:pt x="5146" y="3120"/>
                  </a:cubicBezTo>
                  <a:lnTo>
                    <a:pt x="5171" y="3221"/>
                  </a:lnTo>
                  <a:cubicBezTo>
                    <a:pt x="6677" y="2543"/>
                    <a:pt x="7229" y="1012"/>
                    <a:pt x="6451" y="485"/>
                  </a:cubicBezTo>
                  <a:cubicBezTo>
                    <a:pt x="6323" y="399"/>
                    <a:pt x="6182" y="366"/>
                    <a:pt x="6026" y="366"/>
                  </a:cubicBezTo>
                  <a:cubicBezTo>
                    <a:pt x="5498" y="366"/>
                    <a:pt x="4785" y="745"/>
                    <a:pt x="3707" y="745"/>
                  </a:cubicBezTo>
                  <a:cubicBezTo>
                    <a:pt x="3612" y="745"/>
                    <a:pt x="3515" y="742"/>
                    <a:pt x="3414" y="736"/>
                  </a:cubicBezTo>
                  <a:cubicBezTo>
                    <a:pt x="2388" y="663"/>
                    <a:pt x="1817" y="0"/>
                    <a:pt x="1241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37"/>
            <p:cNvSpPr/>
            <p:nvPr/>
          </p:nvSpPr>
          <p:spPr>
            <a:xfrm flipH="1">
              <a:off x="5953259" y="3424591"/>
              <a:ext cx="327850" cy="278829"/>
            </a:xfrm>
            <a:custGeom>
              <a:avLst/>
              <a:gdLst/>
              <a:ahLst/>
              <a:cxnLst/>
              <a:rect l="l" t="t" r="r" b="b"/>
              <a:pathLst>
                <a:path w="5163" h="4391" extrusionOk="0">
                  <a:moveTo>
                    <a:pt x="2891" y="1"/>
                  </a:moveTo>
                  <a:cubicBezTo>
                    <a:pt x="2305" y="1"/>
                    <a:pt x="1708" y="233"/>
                    <a:pt x="1247" y="747"/>
                  </a:cubicBezTo>
                  <a:cubicBezTo>
                    <a:pt x="1" y="2164"/>
                    <a:pt x="1015" y="4391"/>
                    <a:pt x="2877" y="4391"/>
                  </a:cubicBezTo>
                  <a:cubicBezTo>
                    <a:pt x="2927" y="4391"/>
                    <a:pt x="2978" y="4389"/>
                    <a:pt x="3029" y="4386"/>
                  </a:cubicBezTo>
                  <a:cubicBezTo>
                    <a:pt x="4234" y="4311"/>
                    <a:pt x="5163" y="3282"/>
                    <a:pt x="5087" y="2052"/>
                  </a:cubicBezTo>
                  <a:cubicBezTo>
                    <a:pt x="5006" y="784"/>
                    <a:pt x="3968" y="1"/>
                    <a:pt x="2891" y="1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37"/>
            <p:cNvSpPr/>
            <p:nvPr/>
          </p:nvSpPr>
          <p:spPr>
            <a:xfrm flipH="1">
              <a:off x="5132458" y="3331056"/>
              <a:ext cx="329819" cy="279844"/>
            </a:xfrm>
            <a:custGeom>
              <a:avLst/>
              <a:gdLst/>
              <a:ahLst/>
              <a:cxnLst/>
              <a:rect l="l" t="t" r="r" b="b"/>
              <a:pathLst>
                <a:path w="5194" h="4407" extrusionOk="0">
                  <a:moveTo>
                    <a:pt x="2896" y="0"/>
                  </a:moveTo>
                  <a:cubicBezTo>
                    <a:pt x="2314" y="0"/>
                    <a:pt x="1726" y="230"/>
                    <a:pt x="1278" y="739"/>
                  </a:cubicBezTo>
                  <a:cubicBezTo>
                    <a:pt x="1" y="2164"/>
                    <a:pt x="1032" y="4406"/>
                    <a:pt x="2912" y="4406"/>
                  </a:cubicBezTo>
                  <a:cubicBezTo>
                    <a:pt x="2953" y="4406"/>
                    <a:pt x="2994" y="4405"/>
                    <a:pt x="3035" y="4403"/>
                  </a:cubicBezTo>
                  <a:cubicBezTo>
                    <a:pt x="4265" y="4328"/>
                    <a:pt x="5194" y="3274"/>
                    <a:pt x="5118" y="2069"/>
                  </a:cubicBezTo>
                  <a:cubicBezTo>
                    <a:pt x="5037" y="796"/>
                    <a:pt x="3978" y="0"/>
                    <a:pt x="2896" y="0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37"/>
            <p:cNvSpPr/>
            <p:nvPr/>
          </p:nvSpPr>
          <p:spPr>
            <a:xfrm flipH="1">
              <a:off x="4609662" y="3022509"/>
              <a:ext cx="103696" cy="61341"/>
            </a:xfrm>
            <a:custGeom>
              <a:avLst/>
              <a:gdLst/>
              <a:ahLst/>
              <a:cxnLst/>
              <a:rect l="l" t="t" r="r" b="b"/>
              <a:pathLst>
                <a:path w="1633" h="966" extrusionOk="0">
                  <a:moveTo>
                    <a:pt x="76" y="1"/>
                  </a:moveTo>
                  <a:cubicBezTo>
                    <a:pt x="51" y="26"/>
                    <a:pt x="26" y="51"/>
                    <a:pt x="26" y="101"/>
                  </a:cubicBezTo>
                  <a:cubicBezTo>
                    <a:pt x="1" y="126"/>
                    <a:pt x="26" y="177"/>
                    <a:pt x="76" y="202"/>
                  </a:cubicBezTo>
                  <a:lnTo>
                    <a:pt x="327" y="277"/>
                  </a:lnTo>
                  <a:cubicBezTo>
                    <a:pt x="503" y="327"/>
                    <a:pt x="678" y="377"/>
                    <a:pt x="854" y="453"/>
                  </a:cubicBezTo>
                  <a:cubicBezTo>
                    <a:pt x="954" y="503"/>
                    <a:pt x="1030" y="553"/>
                    <a:pt x="1105" y="603"/>
                  </a:cubicBezTo>
                  <a:cubicBezTo>
                    <a:pt x="1155" y="628"/>
                    <a:pt x="1180" y="653"/>
                    <a:pt x="1230" y="679"/>
                  </a:cubicBezTo>
                  <a:cubicBezTo>
                    <a:pt x="1256" y="704"/>
                    <a:pt x="1281" y="729"/>
                    <a:pt x="1306" y="754"/>
                  </a:cubicBezTo>
                  <a:cubicBezTo>
                    <a:pt x="1356" y="804"/>
                    <a:pt x="1381" y="829"/>
                    <a:pt x="1431" y="879"/>
                  </a:cubicBezTo>
                  <a:lnTo>
                    <a:pt x="1481" y="930"/>
                  </a:lnTo>
                  <a:cubicBezTo>
                    <a:pt x="1499" y="947"/>
                    <a:pt x="1517" y="965"/>
                    <a:pt x="1535" y="965"/>
                  </a:cubicBezTo>
                  <a:cubicBezTo>
                    <a:pt x="1542" y="965"/>
                    <a:pt x="1549" y="962"/>
                    <a:pt x="1557" y="955"/>
                  </a:cubicBezTo>
                  <a:cubicBezTo>
                    <a:pt x="1607" y="955"/>
                    <a:pt x="1632" y="904"/>
                    <a:pt x="1607" y="854"/>
                  </a:cubicBezTo>
                  <a:lnTo>
                    <a:pt x="1582" y="779"/>
                  </a:lnTo>
                  <a:cubicBezTo>
                    <a:pt x="1557" y="704"/>
                    <a:pt x="1532" y="653"/>
                    <a:pt x="1481" y="578"/>
                  </a:cubicBezTo>
                  <a:cubicBezTo>
                    <a:pt x="1431" y="503"/>
                    <a:pt x="1356" y="428"/>
                    <a:pt x="1281" y="352"/>
                  </a:cubicBezTo>
                  <a:cubicBezTo>
                    <a:pt x="1180" y="277"/>
                    <a:pt x="1080" y="227"/>
                    <a:pt x="979" y="177"/>
                  </a:cubicBezTo>
                  <a:cubicBezTo>
                    <a:pt x="879" y="126"/>
                    <a:pt x="754" y="76"/>
                    <a:pt x="653" y="51"/>
                  </a:cubicBezTo>
                  <a:cubicBezTo>
                    <a:pt x="553" y="26"/>
                    <a:pt x="452" y="26"/>
                    <a:pt x="352" y="1"/>
                  </a:cubicBezTo>
                  <a:close/>
                </a:path>
              </a:pathLst>
            </a:custGeom>
            <a:solidFill>
              <a:srgbClr val="BE978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37"/>
            <p:cNvSpPr/>
            <p:nvPr/>
          </p:nvSpPr>
          <p:spPr>
            <a:xfrm flipH="1">
              <a:off x="6150871" y="4289969"/>
              <a:ext cx="33528" cy="29972"/>
            </a:xfrm>
            <a:custGeom>
              <a:avLst/>
              <a:gdLst/>
              <a:ahLst/>
              <a:cxnLst/>
              <a:rect l="l" t="t" r="r" b="b"/>
              <a:pathLst>
                <a:path w="528" h="472" extrusionOk="0">
                  <a:moveTo>
                    <a:pt x="264" y="1"/>
                  </a:moveTo>
                  <a:cubicBezTo>
                    <a:pt x="138" y="1"/>
                    <a:pt x="13" y="82"/>
                    <a:pt x="0" y="245"/>
                  </a:cubicBezTo>
                  <a:cubicBezTo>
                    <a:pt x="13" y="396"/>
                    <a:pt x="138" y="471"/>
                    <a:pt x="264" y="471"/>
                  </a:cubicBezTo>
                  <a:cubicBezTo>
                    <a:pt x="389" y="471"/>
                    <a:pt x="515" y="396"/>
                    <a:pt x="528" y="245"/>
                  </a:cubicBezTo>
                  <a:cubicBezTo>
                    <a:pt x="515" y="82"/>
                    <a:pt x="389" y="1"/>
                    <a:pt x="264" y="1"/>
                  </a:cubicBezTo>
                  <a:close/>
                </a:path>
              </a:pathLst>
            </a:custGeom>
            <a:solidFill>
              <a:srgbClr val="BC092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37"/>
            <p:cNvSpPr/>
            <p:nvPr/>
          </p:nvSpPr>
          <p:spPr>
            <a:xfrm flipH="1">
              <a:off x="6015425" y="4457355"/>
              <a:ext cx="165799" cy="92075"/>
            </a:xfrm>
            <a:custGeom>
              <a:avLst/>
              <a:gdLst/>
              <a:ahLst/>
              <a:cxnLst/>
              <a:rect l="l" t="t" r="r" b="b"/>
              <a:pathLst>
                <a:path w="2611" h="1450" extrusionOk="0">
                  <a:moveTo>
                    <a:pt x="101" y="0"/>
                  </a:moveTo>
                  <a:cubicBezTo>
                    <a:pt x="82" y="0"/>
                    <a:pt x="63" y="6"/>
                    <a:pt x="51" y="19"/>
                  </a:cubicBezTo>
                  <a:cubicBezTo>
                    <a:pt x="26" y="44"/>
                    <a:pt x="1" y="94"/>
                    <a:pt x="26" y="144"/>
                  </a:cubicBezTo>
                  <a:cubicBezTo>
                    <a:pt x="26" y="144"/>
                    <a:pt x="151" y="270"/>
                    <a:pt x="327" y="496"/>
                  </a:cubicBezTo>
                  <a:lnTo>
                    <a:pt x="478" y="671"/>
                  </a:lnTo>
                  <a:cubicBezTo>
                    <a:pt x="528" y="722"/>
                    <a:pt x="578" y="772"/>
                    <a:pt x="628" y="797"/>
                  </a:cubicBezTo>
                  <a:lnTo>
                    <a:pt x="854" y="973"/>
                  </a:lnTo>
                  <a:lnTo>
                    <a:pt x="954" y="1073"/>
                  </a:lnTo>
                  <a:lnTo>
                    <a:pt x="1080" y="1123"/>
                  </a:lnTo>
                  <a:lnTo>
                    <a:pt x="1331" y="1274"/>
                  </a:lnTo>
                  <a:cubicBezTo>
                    <a:pt x="1406" y="1299"/>
                    <a:pt x="1507" y="1349"/>
                    <a:pt x="1582" y="1374"/>
                  </a:cubicBezTo>
                  <a:cubicBezTo>
                    <a:pt x="1682" y="1399"/>
                    <a:pt x="1758" y="1424"/>
                    <a:pt x="1833" y="1424"/>
                  </a:cubicBezTo>
                  <a:lnTo>
                    <a:pt x="2084" y="1449"/>
                  </a:lnTo>
                  <a:lnTo>
                    <a:pt x="2285" y="1449"/>
                  </a:lnTo>
                  <a:cubicBezTo>
                    <a:pt x="2335" y="1449"/>
                    <a:pt x="2385" y="1424"/>
                    <a:pt x="2435" y="1424"/>
                  </a:cubicBezTo>
                  <a:cubicBezTo>
                    <a:pt x="2460" y="1424"/>
                    <a:pt x="2511" y="1399"/>
                    <a:pt x="2561" y="1374"/>
                  </a:cubicBezTo>
                  <a:cubicBezTo>
                    <a:pt x="2586" y="1374"/>
                    <a:pt x="2611" y="1324"/>
                    <a:pt x="2611" y="1299"/>
                  </a:cubicBezTo>
                  <a:cubicBezTo>
                    <a:pt x="2586" y="1249"/>
                    <a:pt x="2561" y="1224"/>
                    <a:pt x="2511" y="1224"/>
                  </a:cubicBezTo>
                  <a:lnTo>
                    <a:pt x="2260" y="1224"/>
                  </a:lnTo>
                  <a:cubicBezTo>
                    <a:pt x="2209" y="1198"/>
                    <a:pt x="2159" y="1198"/>
                    <a:pt x="2109" y="1198"/>
                  </a:cubicBezTo>
                  <a:lnTo>
                    <a:pt x="1908" y="1173"/>
                  </a:lnTo>
                  <a:cubicBezTo>
                    <a:pt x="1833" y="1148"/>
                    <a:pt x="1758" y="1123"/>
                    <a:pt x="1682" y="1098"/>
                  </a:cubicBezTo>
                  <a:cubicBezTo>
                    <a:pt x="1607" y="1073"/>
                    <a:pt x="1532" y="1048"/>
                    <a:pt x="1456" y="998"/>
                  </a:cubicBezTo>
                  <a:lnTo>
                    <a:pt x="1256" y="872"/>
                  </a:lnTo>
                  <a:lnTo>
                    <a:pt x="1130" y="822"/>
                  </a:lnTo>
                  <a:lnTo>
                    <a:pt x="1030" y="747"/>
                  </a:lnTo>
                  <a:lnTo>
                    <a:pt x="829" y="596"/>
                  </a:lnTo>
                  <a:cubicBezTo>
                    <a:pt x="779" y="546"/>
                    <a:pt x="703" y="496"/>
                    <a:pt x="653" y="446"/>
                  </a:cubicBezTo>
                  <a:lnTo>
                    <a:pt x="478" y="320"/>
                  </a:lnTo>
                  <a:cubicBezTo>
                    <a:pt x="302" y="119"/>
                    <a:pt x="151" y="19"/>
                    <a:pt x="151" y="19"/>
                  </a:cubicBezTo>
                  <a:cubicBezTo>
                    <a:pt x="139" y="6"/>
                    <a:pt x="120" y="0"/>
                    <a:pt x="101" y="0"/>
                  </a:cubicBezTo>
                  <a:close/>
                </a:path>
              </a:pathLst>
            </a:custGeom>
            <a:solidFill>
              <a:srgbClr val="CB9A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37"/>
            <p:cNvSpPr/>
            <p:nvPr/>
          </p:nvSpPr>
          <p:spPr>
            <a:xfrm flipH="1">
              <a:off x="6361945" y="3419384"/>
              <a:ext cx="192214" cy="184404"/>
            </a:xfrm>
            <a:custGeom>
              <a:avLst/>
              <a:gdLst/>
              <a:ahLst/>
              <a:cxnLst/>
              <a:rect l="l" t="t" r="r" b="b"/>
              <a:pathLst>
                <a:path w="3027" h="2904" extrusionOk="0">
                  <a:moveTo>
                    <a:pt x="1607" y="0"/>
                  </a:moveTo>
                  <a:cubicBezTo>
                    <a:pt x="1532" y="0"/>
                    <a:pt x="1456" y="26"/>
                    <a:pt x="1381" y="26"/>
                  </a:cubicBezTo>
                  <a:lnTo>
                    <a:pt x="1281" y="51"/>
                  </a:lnTo>
                  <a:lnTo>
                    <a:pt x="1155" y="101"/>
                  </a:lnTo>
                  <a:cubicBezTo>
                    <a:pt x="1080" y="126"/>
                    <a:pt x="1004" y="151"/>
                    <a:pt x="929" y="176"/>
                  </a:cubicBezTo>
                  <a:cubicBezTo>
                    <a:pt x="779" y="251"/>
                    <a:pt x="628" y="377"/>
                    <a:pt x="502" y="502"/>
                  </a:cubicBezTo>
                  <a:cubicBezTo>
                    <a:pt x="277" y="728"/>
                    <a:pt x="126" y="1029"/>
                    <a:pt x="76" y="1356"/>
                  </a:cubicBezTo>
                  <a:cubicBezTo>
                    <a:pt x="1" y="1632"/>
                    <a:pt x="1" y="1908"/>
                    <a:pt x="76" y="2184"/>
                  </a:cubicBezTo>
                  <a:cubicBezTo>
                    <a:pt x="101" y="2385"/>
                    <a:pt x="176" y="2561"/>
                    <a:pt x="302" y="2736"/>
                  </a:cubicBezTo>
                  <a:cubicBezTo>
                    <a:pt x="327" y="2761"/>
                    <a:pt x="352" y="2786"/>
                    <a:pt x="377" y="2812"/>
                  </a:cubicBezTo>
                  <a:cubicBezTo>
                    <a:pt x="402" y="2837"/>
                    <a:pt x="427" y="2837"/>
                    <a:pt x="452" y="2862"/>
                  </a:cubicBezTo>
                  <a:lnTo>
                    <a:pt x="502" y="2887"/>
                  </a:lnTo>
                  <a:cubicBezTo>
                    <a:pt x="523" y="2897"/>
                    <a:pt x="548" y="2903"/>
                    <a:pt x="574" y="2903"/>
                  </a:cubicBezTo>
                  <a:cubicBezTo>
                    <a:pt x="611" y="2903"/>
                    <a:pt x="649" y="2891"/>
                    <a:pt x="678" y="2862"/>
                  </a:cubicBezTo>
                  <a:cubicBezTo>
                    <a:pt x="728" y="2812"/>
                    <a:pt x="728" y="2711"/>
                    <a:pt x="678" y="2636"/>
                  </a:cubicBezTo>
                  <a:lnTo>
                    <a:pt x="628" y="2611"/>
                  </a:lnTo>
                  <a:cubicBezTo>
                    <a:pt x="628" y="2586"/>
                    <a:pt x="628" y="2561"/>
                    <a:pt x="603" y="2510"/>
                  </a:cubicBezTo>
                  <a:cubicBezTo>
                    <a:pt x="553" y="2385"/>
                    <a:pt x="528" y="2259"/>
                    <a:pt x="528" y="2109"/>
                  </a:cubicBezTo>
                  <a:cubicBezTo>
                    <a:pt x="502" y="1657"/>
                    <a:pt x="653" y="1230"/>
                    <a:pt x="929" y="879"/>
                  </a:cubicBezTo>
                  <a:cubicBezTo>
                    <a:pt x="1004" y="804"/>
                    <a:pt x="1080" y="728"/>
                    <a:pt x="1180" y="678"/>
                  </a:cubicBezTo>
                  <a:cubicBezTo>
                    <a:pt x="1230" y="653"/>
                    <a:pt x="1281" y="628"/>
                    <a:pt x="1331" y="603"/>
                  </a:cubicBezTo>
                  <a:lnTo>
                    <a:pt x="1406" y="578"/>
                  </a:lnTo>
                  <a:lnTo>
                    <a:pt x="1506" y="553"/>
                  </a:lnTo>
                  <a:cubicBezTo>
                    <a:pt x="1557" y="528"/>
                    <a:pt x="1607" y="528"/>
                    <a:pt x="1657" y="502"/>
                  </a:cubicBezTo>
                  <a:lnTo>
                    <a:pt x="2109" y="502"/>
                  </a:lnTo>
                  <a:cubicBezTo>
                    <a:pt x="2310" y="553"/>
                    <a:pt x="2510" y="603"/>
                    <a:pt x="2711" y="703"/>
                  </a:cubicBezTo>
                  <a:cubicBezTo>
                    <a:pt x="2742" y="729"/>
                    <a:pt x="2775" y="740"/>
                    <a:pt x="2807" y="740"/>
                  </a:cubicBezTo>
                  <a:cubicBezTo>
                    <a:pt x="2928" y="740"/>
                    <a:pt x="3026" y="577"/>
                    <a:pt x="2887" y="477"/>
                  </a:cubicBezTo>
                  <a:cubicBezTo>
                    <a:pt x="2837" y="427"/>
                    <a:pt x="2786" y="377"/>
                    <a:pt x="2736" y="327"/>
                  </a:cubicBezTo>
                  <a:cubicBezTo>
                    <a:pt x="2561" y="226"/>
                    <a:pt x="2385" y="126"/>
                    <a:pt x="2209" y="76"/>
                  </a:cubicBezTo>
                  <a:cubicBezTo>
                    <a:pt x="2084" y="51"/>
                    <a:pt x="1958" y="26"/>
                    <a:pt x="1833" y="0"/>
                  </a:cubicBezTo>
                  <a:close/>
                </a:path>
              </a:pathLst>
            </a:custGeom>
            <a:solidFill>
              <a:srgbClr val="D6A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37"/>
            <p:cNvSpPr/>
            <p:nvPr/>
          </p:nvSpPr>
          <p:spPr>
            <a:xfrm flipH="1">
              <a:off x="5208975" y="2850107"/>
              <a:ext cx="191262" cy="148590"/>
            </a:xfrm>
            <a:custGeom>
              <a:avLst/>
              <a:gdLst/>
              <a:ahLst/>
              <a:cxnLst/>
              <a:rect l="l" t="t" r="r" b="b"/>
              <a:pathLst>
                <a:path w="3012" h="2340" extrusionOk="0">
                  <a:moveTo>
                    <a:pt x="885" y="0"/>
                  </a:moveTo>
                  <a:cubicBezTo>
                    <a:pt x="843" y="0"/>
                    <a:pt x="806" y="10"/>
                    <a:pt x="778" y="30"/>
                  </a:cubicBezTo>
                  <a:cubicBezTo>
                    <a:pt x="0" y="557"/>
                    <a:pt x="1431" y="1637"/>
                    <a:pt x="3012" y="2339"/>
                  </a:cubicBezTo>
                  <a:cubicBezTo>
                    <a:pt x="2712" y="1255"/>
                    <a:pt x="1372" y="0"/>
                    <a:pt x="88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37"/>
            <p:cNvSpPr/>
            <p:nvPr/>
          </p:nvSpPr>
          <p:spPr>
            <a:xfrm flipH="1">
              <a:off x="5344872" y="3826010"/>
              <a:ext cx="194500" cy="151511"/>
            </a:xfrm>
            <a:custGeom>
              <a:avLst/>
              <a:gdLst/>
              <a:ahLst/>
              <a:cxnLst/>
              <a:rect l="l" t="t" r="r" b="b"/>
              <a:pathLst>
                <a:path w="3063" h="2386" extrusionOk="0">
                  <a:moveTo>
                    <a:pt x="2686" y="1"/>
                  </a:moveTo>
                  <a:cubicBezTo>
                    <a:pt x="2686" y="1"/>
                    <a:pt x="1908" y="1055"/>
                    <a:pt x="0" y="1482"/>
                  </a:cubicBezTo>
                  <a:cubicBezTo>
                    <a:pt x="419" y="1703"/>
                    <a:pt x="1905" y="2386"/>
                    <a:pt x="2480" y="2386"/>
                  </a:cubicBezTo>
                  <a:cubicBezTo>
                    <a:pt x="2491" y="2386"/>
                    <a:pt x="2500" y="2386"/>
                    <a:pt x="2510" y="2385"/>
                  </a:cubicBezTo>
                  <a:cubicBezTo>
                    <a:pt x="3062" y="2335"/>
                    <a:pt x="2761" y="453"/>
                    <a:pt x="2686" y="1"/>
                  </a:cubicBezTo>
                  <a:close/>
                </a:path>
              </a:pathLst>
            </a:custGeom>
            <a:solidFill>
              <a:schemeClr val="lt2"/>
            </a:solidFill>
            <a:ln w="19050" cap="flat" cmpd="sng">
              <a:solidFill>
                <a:schemeClr val="lt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37"/>
            <p:cNvSpPr/>
            <p:nvPr/>
          </p:nvSpPr>
          <p:spPr>
            <a:xfrm flipH="1">
              <a:off x="5911793" y="3855248"/>
              <a:ext cx="196088" cy="252730"/>
            </a:xfrm>
            <a:custGeom>
              <a:avLst/>
              <a:gdLst/>
              <a:ahLst/>
              <a:cxnLst/>
              <a:rect l="l" t="t" r="r" b="b"/>
              <a:pathLst>
                <a:path w="3088" h="3980" extrusionOk="0">
                  <a:moveTo>
                    <a:pt x="1303" y="1"/>
                  </a:moveTo>
                  <a:cubicBezTo>
                    <a:pt x="847" y="1"/>
                    <a:pt x="395" y="114"/>
                    <a:pt x="0" y="340"/>
                  </a:cubicBezTo>
                  <a:cubicBezTo>
                    <a:pt x="377" y="1570"/>
                    <a:pt x="904" y="2774"/>
                    <a:pt x="1531" y="3904"/>
                  </a:cubicBezTo>
                  <a:lnTo>
                    <a:pt x="1581" y="3979"/>
                  </a:lnTo>
                  <a:cubicBezTo>
                    <a:pt x="2058" y="3603"/>
                    <a:pt x="2560" y="3251"/>
                    <a:pt x="3087" y="2950"/>
                  </a:cubicBezTo>
                  <a:lnTo>
                    <a:pt x="3062" y="2850"/>
                  </a:lnTo>
                  <a:cubicBezTo>
                    <a:pt x="2535" y="1996"/>
                    <a:pt x="2134" y="1093"/>
                    <a:pt x="1832" y="164"/>
                  </a:cubicBezTo>
                  <a:lnTo>
                    <a:pt x="1832" y="64"/>
                  </a:lnTo>
                  <a:lnTo>
                    <a:pt x="1757" y="39"/>
                  </a:lnTo>
                  <a:cubicBezTo>
                    <a:pt x="1607" y="14"/>
                    <a:pt x="1454" y="1"/>
                    <a:pt x="130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37"/>
            <p:cNvSpPr/>
            <p:nvPr/>
          </p:nvSpPr>
          <p:spPr>
            <a:xfrm flipH="1">
              <a:off x="5607374" y="4036160"/>
              <a:ext cx="592963" cy="616839"/>
            </a:xfrm>
            <a:custGeom>
              <a:avLst/>
              <a:gdLst/>
              <a:ahLst/>
              <a:cxnLst/>
              <a:rect l="l" t="t" r="r" b="b"/>
              <a:pathLst>
                <a:path w="9338" h="9714" extrusionOk="0">
                  <a:moveTo>
                    <a:pt x="4845" y="1"/>
                  </a:moveTo>
                  <a:cubicBezTo>
                    <a:pt x="4744" y="1"/>
                    <a:pt x="4619" y="51"/>
                    <a:pt x="4543" y="101"/>
                  </a:cubicBezTo>
                  <a:cubicBezTo>
                    <a:pt x="4016" y="402"/>
                    <a:pt x="3514" y="754"/>
                    <a:pt x="3037" y="1130"/>
                  </a:cubicBezTo>
                  <a:cubicBezTo>
                    <a:pt x="1657" y="2184"/>
                    <a:pt x="0" y="3640"/>
                    <a:pt x="51" y="3991"/>
                  </a:cubicBezTo>
                  <a:cubicBezTo>
                    <a:pt x="151" y="4267"/>
                    <a:pt x="277" y="4518"/>
                    <a:pt x="452" y="4744"/>
                  </a:cubicBezTo>
                  <a:lnTo>
                    <a:pt x="427" y="4744"/>
                  </a:lnTo>
                  <a:cubicBezTo>
                    <a:pt x="1130" y="5924"/>
                    <a:pt x="2561" y="7857"/>
                    <a:pt x="2561" y="7857"/>
                  </a:cubicBezTo>
                  <a:lnTo>
                    <a:pt x="2561" y="7982"/>
                  </a:lnTo>
                  <a:cubicBezTo>
                    <a:pt x="2636" y="7982"/>
                    <a:pt x="2711" y="7957"/>
                    <a:pt x="2786" y="7932"/>
                  </a:cubicBezTo>
                  <a:cubicBezTo>
                    <a:pt x="2786" y="7932"/>
                    <a:pt x="3143" y="7139"/>
                    <a:pt x="3540" y="7139"/>
                  </a:cubicBezTo>
                  <a:cubicBezTo>
                    <a:pt x="3590" y="7139"/>
                    <a:pt x="3640" y="7151"/>
                    <a:pt x="3690" y="7179"/>
                  </a:cubicBezTo>
                  <a:cubicBezTo>
                    <a:pt x="4016" y="7355"/>
                    <a:pt x="3615" y="8158"/>
                    <a:pt x="3615" y="8158"/>
                  </a:cubicBezTo>
                  <a:cubicBezTo>
                    <a:pt x="3615" y="8158"/>
                    <a:pt x="4485" y="7461"/>
                    <a:pt x="4885" y="7461"/>
                  </a:cubicBezTo>
                  <a:cubicBezTo>
                    <a:pt x="4940" y="7461"/>
                    <a:pt x="4987" y="7475"/>
                    <a:pt x="5020" y="7505"/>
                  </a:cubicBezTo>
                  <a:cubicBezTo>
                    <a:pt x="5271" y="7781"/>
                    <a:pt x="4568" y="8509"/>
                    <a:pt x="4493" y="8584"/>
                  </a:cubicBezTo>
                  <a:cubicBezTo>
                    <a:pt x="4577" y="8521"/>
                    <a:pt x="5207" y="8019"/>
                    <a:pt x="5571" y="8019"/>
                  </a:cubicBezTo>
                  <a:cubicBezTo>
                    <a:pt x="5642" y="8019"/>
                    <a:pt x="5703" y="8038"/>
                    <a:pt x="5748" y="8082"/>
                  </a:cubicBezTo>
                  <a:cubicBezTo>
                    <a:pt x="5999" y="8384"/>
                    <a:pt x="5171" y="9112"/>
                    <a:pt x="5096" y="9187"/>
                  </a:cubicBezTo>
                  <a:cubicBezTo>
                    <a:pt x="5164" y="9152"/>
                    <a:pt x="5644" y="8919"/>
                    <a:pt x="5916" y="8919"/>
                  </a:cubicBezTo>
                  <a:cubicBezTo>
                    <a:pt x="6042" y="8919"/>
                    <a:pt x="6123" y="8969"/>
                    <a:pt x="6099" y="9112"/>
                  </a:cubicBezTo>
                  <a:cubicBezTo>
                    <a:pt x="6024" y="9362"/>
                    <a:pt x="5874" y="9563"/>
                    <a:pt x="5673" y="9714"/>
                  </a:cubicBezTo>
                  <a:cubicBezTo>
                    <a:pt x="5899" y="9588"/>
                    <a:pt x="8484" y="7831"/>
                    <a:pt x="9136" y="7003"/>
                  </a:cubicBezTo>
                  <a:cubicBezTo>
                    <a:pt x="9187" y="6928"/>
                    <a:pt x="9237" y="6853"/>
                    <a:pt x="9262" y="6777"/>
                  </a:cubicBezTo>
                  <a:cubicBezTo>
                    <a:pt x="9337" y="6551"/>
                    <a:pt x="9036" y="5874"/>
                    <a:pt x="8534" y="5020"/>
                  </a:cubicBezTo>
                  <a:cubicBezTo>
                    <a:pt x="7380" y="3013"/>
                    <a:pt x="5221" y="51"/>
                    <a:pt x="4845" y="1"/>
                  </a:cubicBezTo>
                  <a:close/>
                </a:path>
              </a:pathLst>
            </a:custGeom>
            <a:solidFill>
              <a:schemeClr val="dk2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37"/>
            <p:cNvSpPr/>
            <p:nvPr/>
          </p:nvSpPr>
          <p:spPr>
            <a:xfrm flipH="1">
              <a:off x="5589848" y="4480850"/>
              <a:ext cx="251904" cy="175387"/>
            </a:xfrm>
            <a:custGeom>
              <a:avLst/>
              <a:gdLst/>
              <a:ahLst/>
              <a:cxnLst/>
              <a:rect l="l" t="t" r="r" b="b"/>
              <a:pathLst>
                <a:path w="3967" h="2762" extrusionOk="0">
                  <a:moveTo>
                    <a:pt x="3515" y="0"/>
                  </a:moveTo>
                  <a:cubicBezTo>
                    <a:pt x="2837" y="828"/>
                    <a:pt x="252" y="2585"/>
                    <a:pt x="51" y="2711"/>
                  </a:cubicBezTo>
                  <a:cubicBezTo>
                    <a:pt x="32" y="2729"/>
                    <a:pt x="28" y="2748"/>
                    <a:pt x="16" y="2756"/>
                  </a:cubicBezTo>
                  <a:lnTo>
                    <a:pt x="16" y="2756"/>
                  </a:lnTo>
                  <a:cubicBezTo>
                    <a:pt x="1316" y="2355"/>
                    <a:pt x="2566" y="1805"/>
                    <a:pt x="3766" y="1130"/>
                  </a:cubicBezTo>
                  <a:cubicBezTo>
                    <a:pt x="3916" y="1029"/>
                    <a:pt x="3966" y="954"/>
                    <a:pt x="3966" y="929"/>
                  </a:cubicBezTo>
                  <a:cubicBezTo>
                    <a:pt x="3891" y="577"/>
                    <a:pt x="3715" y="276"/>
                    <a:pt x="3515" y="0"/>
                  </a:cubicBezTo>
                  <a:close/>
                  <a:moveTo>
                    <a:pt x="16" y="2756"/>
                  </a:moveTo>
                  <a:lnTo>
                    <a:pt x="16" y="2756"/>
                  </a:lnTo>
                  <a:cubicBezTo>
                    <a:pt x="11" y="2758"/>
                    <a:pt x="6" y="2759"/>
                    <a:pt x="1" y="2761"/>
                  </a:cubicBezTo>
                  <a:cubicBezTo>
                    <a:pt x="7" y="2761"/>
                    <a:pt x="12" y="2759"/>
                    <a:pt x="16" y="275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37"/>
            <p:cNvSpPr/>
            <p:nvPr/>
          </p:nvSpPr>
          <p:spPr>
            <a:xfrm flipH="1">
              <a:off x="5809368" y="4313464"/>
              <a:ext cx="536004" cy="423608"/>
            </a:xfrm>
            <a:custGeom>
              <a:avLst/>
              <a:gdLst/>
              <a:ahLst/>
              <a:cxnLst/>
              <a:rect l="l" t="t" r="r" b="b"/>
              <a:pathLst>
                <a:path w="8441" h="6671" extrusionOk="0">
                  <a:moveTo>
                    <a:pt x="728" y="1"/>
                  </a:moveTo>
                  <a:lnTo>
                    <a:pt x="728" y="51"/>
                  </a:lnTo>
                  <a:cubicBezTo>
                    <a:pt x="728" y="51"/>
                    <a:pt x="0" y="3490"/>
                    <a:pt x="1833" y="5472"/>
                  </a:cubicBezTo>
                  <a:cubicBezTo>
                    <a:pt x="2184" y="5849"/>
                    <a:pt x="2611" y="6150"/>
                    <a:pt x="3088" y="6376"/>
                  </a:cubicBezTo>
                  <a:cubicBezTo>
                    <a:pt x="3576" y="6574"/>
                    <a:pt x="4101" y="6671"/>
                    <a:pt x="4624" y="6671"/>
                  </a:cubicBezTo>
                  <a:cubicBezTo>
                    <a:pt x="4961" y="6671"/>
                    <a:pt x="5298" y="6630"/>
                    <a:pt x="5623" y="6552"/>
                  </a:cubicBezTo>
                  <a:cubicBezTo>
                    <a:pt x="6476" y="6351"/>
                    <a:pt x="7279" y="5974"/>
                    <a:pt x="7957" y="5397"/>
                  </a:cubicBezTo>
                  <a:cubicBezTo>
                    <a:pt x="7957" y="5397"/>
                    <a:pt x="7982" y="5372"/>
                    <a:pt x="8007" y="5347"/>
                  </a:cubicBezTo>
                  <a:cubicBezTo>
                    <a:pt x="8208" y="5196"/>
                    <a:pt x="8333" y="4995"/>
                    <a:pt x="8409" y="4745"/>
                  </a:cubicBezTo>
                  <a:cubicBezTo>
                    <a:pt x="8440" y="4602"/>
                    <a:pt x="8362" y="4552"/>
                    <a:pt x="8236" y="4552"/>
                  </a:cubicBezTo>
                  <a:cubicBezTo>
                    <a:pt x="7964" y="4552"/>
                    <a:pt x="7473" y="4785"/>
                    <a:pt x="7405" y="4820"/>
                  </a:cubicBezTo>
                  <a:cubicBezTo>
                    <a:pt x="7505" y="4745"/>
                    <a:pt x="8308" y="3992"/>
                    <a:pt x="8057" y="3715"/>
                  </a:cubicBezTo>
                  <a:cubicBezTo>
                    <a:pt x="8020" y="3671"/>
                    <a:pt x="7965" y="3652"/>
                    <a:pt x="7898" y="3652"/>
                  </a:cubicBezTo>
                  <a:cubicBezTo>
                    <a:pt x="7551" y="3652"/>
                    <a:pt x="6886" y="4154"/>
                    <a:pt x="6802" y="4217"/>
                  </a:cubicBezTo>
                  <a:cubicBezTo>
                    <a:pt x="6878" y="4142"/>
                    <a:pt x="7580" y="3389"/>
                    <a:pt x="7329" y="3138"/>
                  </a:cubicBezTo>
                  <a:cubicBezTo>
                    <a:pt x="7304" y="3112"/>
                    <a:pt x="7266" y="3101"/>
                    <a:pt x="7219" y="3101"/>
                  </a:cubicBezTo>
                  <a:cubicBezTo>
                    <a:pt x="6855" y="3101"/>
                    <a:pt x="5949" y="3791"/>
                    <a:pt x="5949" y="3791"/>
                  </a:cubicBezTo>
                  <a:cubicBezTo>
                    <a:pt x="5949" y="3791"/>
                    <a:pt x="6325" y="2988"/>
                    <a:pt x="5999" y="2812"/>
                  </a:cubicBezTo>
                  <a:cubicBezTo>
                    <a:pt x="5955" y="2789"/>
                    <a:pt x="5910" y="2778"/>
                    <a:pt x="5866" y="2778"/>
                  </a:cubicBezTo>
                  <a:cubicBezTo>
                    <a:pt x="5479" y="2778"/>
                    <a:pt x="5096" y="3565"/>
                    <a:pt x="5096" y="3565"/>
                  </a:cubicBezTo>
                  <a:cubicBezTo>
                    <a:pt x="5045" y="3590"/>
                    <a:pt x="4970" y="3615"/>
                    <a:pt x="4895" y="3615"/>
                  </a:cubicBezTo>
                  <a:lnTo>
                    <a:pt x="4895" y="3490"/>
                  </a:lnTo>
                  <a:cubicBezTo>
                    <a:pt x="4895" y="3490"/>
                    <a:pt x="3464" y="1557"/>
                    <a:pt x="2736" y="402"/>
                  </a:cubicBezTo>
                  <a:cubicBezTo>
                    <a:pt x="2647" y="409"/>
                    <a:pt x="2558" y="412"/>
                    <a:pt x="2470" y="412"/>
                  </a:cubicBezTo>
                  <a:cubicBezTo>
                    <a:pt x="1862" y="412"/>
                    <a:pt x="1276" y="264"/>
                    <a:pt x="728" y="1"/>
                  </a:cubicBezTo>
                  <a:close/>
                </a:path>
              </a:pathLst>
            </a:custGeom>
            <a:solidFill>
              <a:srgbClr val="F2D0B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37"/>
            <p:cNvSpPr/>
            <p:nvPr/>
          </p:nvSpPr>
          <p:spPr>
            <a:xfrm flipH="1">
              <a:off x="6021775" y="4297399"/>
              <a:ext cx="192913" cy="244031"/>
            </a:xfrm>
            <a:custGeom>
              <a:avLst/>
              <a:gdLst/>
              <a:ahLst/>
              <a:cxnLst/>
              <a:rect l="l" t="t" r="r" b="b"/>
              <a:pathLst>
                <a:path w="3038" h="3843" extrusionOk="0">
                  <a:moveTo>
                    <a:pt x="1180" y="706"/>
                  </a:moveTo>
                  <a:cubicBezTo>
                    <a:pt x="1130" y="731"/>
                    <a:pt x="1080" y="756"/>
                    <a:pt x="1030" y="781"/>
                  </a:cubicBezTo>
                  <a:cubicBezTo>
                    <a:pt x="1009" y="785"/>
                    <a:pt x="989" y="789"/>
                    <a:pt x="969" y="792"/>
                  </a:cubicBezTo>
                  <a:lnTo>
                    <a:pt x="969" y="792"/>
                  </a:lnTo>
                  <a:cubicBezTo>
                    <a:pt x="1015" y="751"/>
                    <a:pt x="1062" y="728"/>
                    <a:pt x="1130" y="706"/>
                  </a:cubicBezTo>
                  <a:close/>
                  <a:moveTo>
                    <a:pt x="801" y="0"/>
                  </a:moveTo>
                  <a:cubicBezTo>
                    <a:pt x="794" y="0"/>
                    <a:pt x="786" y="1"/>
                    <a:pt x="779" y="3"/>
                  </a:cubicBezTo>
                  <a:cubicBezTo>
                    <a:pt x="779" y="3"/>
                    <a:pt x="728" y="28"/>
                    <a:pt x="628" y="78"/>
                  </a:cubicBezTo>
                  <a:cubicBezTo>
                    <a:pt x="503" y="128"/>
                    <a:pt x="377" y="204"/>
                    <a:pt x="277" y="279"/>
                  </a:cubicBezTo>
                  <a:cubicBezTo>
                    <a:pt x="176" y="354"/>
                    <a:pt x="101" y="455"/>
                    <a:pt x="51" y="530"/>
                  </a:cubicBezTo>
                  <a:cubicBezTo>
                    <a:pt x="1" y="605"/>
                    <a:pt x="1" y="706"/>
                    <a:pt x="26" y="781"/>
                  </a:cubicBezTo>
                  <a:cubicBezTo>
                    <a:pt x="26" y="781"/>
                    <a:pt x="26" y="806"/>
                    <a:pt x="26" y="806"/>
                  </a:cubicBezTo>
                  <a:cubicBezTo>
                    <a:pt x="51" y="831"/>
                    <a:pt x="76" y="856"/>
                    <a:pt x="101" y="881"/>
                  </a:cubicBezTo>
                  <a:cubicBezTo>
                    <a:pt x="126" y="906"/>
                    <a:pt x="151" y="932"/>
                    <a:pt x="201" y="957"/>
                  </a:cubicBezTo>
                  <a:cubicBezTo>
                    <a:pt x="280" y="985"/>
                    <a:pt x="360" y="1008"/>
                    <a:pt x="442" y="1023"/>
                  </a:cubicBezTo>
                  <a:lnTo>
                    <a:pt x="442" y="1023"/>
                  </a:lnTo>
                  <a:cubicBezTo>
                    <a:pt x="437" y="1035"/>
                    <a:pt x="432" y="1046"/>
                    <a:pt x="427" y="1057"/>
                  </a:cubicBezTo>
                  <a:cubicBezTo>
                    <a:pt x="310" y="1448"/>
                    <a:pt x="558" y="1839"/>
                    <a:pt x="911" y="1934"/>
                  </a:cubicBezTo>
                  <a:lnTo>
                    <a:pt x="911" y="1934"/>
                  </a:lnTo>
                  <a:cubicBezTo>
                    <a:pt x="909" y="1943"/>
                    <a:pt x="906" y="1952"/>
                    <a:pt x="904" y="1961"/>
                  </a:cubicBezTo>
                  <a:cubicBezTo>
                    <a:pt x="854" y="2111"/>
                    <a:pt x="879" y="2262"/>
                    <a:pt x="929" y="2362"/>
                  </a:cubicBezTo>
                  <a:lnTo>
                    <a:pt x="929" y="2387"/>
                  </a:lnTo>
                  <a:lnTo>
                    <a:pt x="954" y="2437"/>
                  </a:lnTo>
                  <a:cubicBezTo>
                    <a:pt x="979" y="2463"/>
                    <a:pt x="1005" y="2488"/>
                    <a:pt x="1055" y="2488"/>
                  </a:cubicBezTo>
                  <a:cubicBezTo>
                    <a:pt x="1105" y="2538"/>
                    <a:pt x="1155" y="2563"/>
                    <a:pt x="1230" y="2588"/>
                  </a:cubicBezTo>
                  <a:cubicBezTo>
                    <a:pt x="1310" y="2606"/>
                    <a:pt x="1390" y="2614"/>
                    <a:pt x="1470" y="2614"/>
                  </a:cubicBezTo>
                  <a:cubicBezTo>
                    <a:pt x="1488" y="2614"/>
                    <a:pt x="1506" y="2614"/>
                    <a:pt x="1524" y="2613"/>
                  </a:cubicBezTo>
                  <a:lnTo>
                    <a:pt x="1524" y="2613"/>
                  </a:lnTo>
                  <a:cubicBezTo>
                    <a:pt x="1512" y="2680"/>
                    <a:pt x="1506" y="2747"/>
                    <a:pt x="1506" y="2814"/>
                  </a:cubicBezTo>
                  <a:cubicBezTo>
                    <a:pt x="1506" y="2939"/>
                    <a:pt x="1557" y="3040"/>
                    <a:pt x="1607" y="3140"/>
                  </a:cubicBezTo>
                  <a:lnTo>
                    <a:pt x="1657" y="3215"/>
                  </a:lnTo>
                  <a:cubicBezTo>
                    <a:pt x="1682" y="3215"/>
                    <a:pt x="1682" y="3241"/>
                    <a:pt x="1707" y="3241"/>
                  </a:cubicBezTo>
                  <a:lnTo>
                    <a:pt x="1732" y="3266"/>
                  </a:lnTo>
                  <a:lnTo>
                    <a:pt x="1783" y="3316"/>
                  </a:lnTo>
                  <a:lnTo>
                    <a:pt x="1858" y="3341"/>
                  </a:lnTo>
                  <a:cubicBezTo>
                    <a:pt x="1941" y="3388"/>
                    <a:pt x="2034" y="3419"/>
                    <a:pt x="2131" y="3427"/>
                  </a:cubicBezTo>
                  <a:lnTo>
                    <a:pt x="2131" y="3427"/>
                  </a:lnTo>
                  <a:cubicBezTo>
                    <a:pt x="2121" y="3495"/>
                    <a:pt x="2121" y="3565"/>
                    <a:pt x="2134" y="3642"/>
                  </a:cubicBezTo>
                  <a:cubicBezTo>
                    <a:pt x="2159" y="3717"/>
                    <a:pt x="2209" y="3768"/>
                    <a:pt x="2285" y="3793"/>
                  </a:cubicBezTo>
                  <a:cubicBezTo>
                    <a:pt x="2335" y="3843"/>
                    <a:pt x="2410" y="3843"/>
                    <a:pt x="2460" y="3843"/>
                  </a:cubicBezTo>
                  <a:cubicBezTo>
                    <a:pt x="2611" y="3818"/>
                    <a:pt x="2761" y="3768"/>
                    <a:pt x="2887" y="3667"/>
                  </a:cubicBezTo>
                  <a:cubicBezTo>
                    <a:pt x="2937" y="3642"/>
                    <a:pt x="2962" y="3617"/>
                    <a:pt x="3012" y="3592"/>
                  </a:cubicBezTo>
                  <a:cubicBezTo>
                    <a:pt x="3038" y="3567"/>
                    <a:pt x="3038" y="3517"/>
                    <a:pt x="3012" y="3466"/>
                  </a:cubicBezTo>
                  <a:cubicBezTo>
                    <a:pt x="2987" y="3454"/>
                    <a:pt x="2962" y="3448"/>
                    <a:pt x="2940" y="3448"/>
                  </a:cubicBezTo>
                  <a:cubicBezTo>
                    <a:pt x="2918" y="3448"/>
                    <a:pt x="2899" y="3454"/>
                    <a:pt x="2887" y="3466"/>
                  </a:cubicBezTo>
                  <a:cubicBezTo>
                    <a:pt x="2862" y="3517"/>
                    <a:pt x="2812" y="3517"/>
                    <a:pt x="2787" y="3542"/>
                  </a:cubicBezTo>
                  <a:cubicBezTo>
                    <a:pt x="2686" y="3617"/>
                    <a:pt x="2561" y="3667"/>
                    <a:pt x="2435" y="3667"/>
                  </a:cubicBezTo>
                  <a:lnTo>
                    <a:pt x="2360" y="3667"/>
                  </a:lnTo>
                  <a:cubicBezTo>
                    <a:pt x="2310" y="3642"/>
                    <a:pt x="2310" y="3642"/>
                    <a:pt x="2310" y="3617"/>
                  </a:cubicBezTo>
                  <a:cubicBezTo>
                    <a:pt x="2310" y="3540"/>
                    <a:pt x="2324" y="3478"/>
                    <a:pt x="2354" y="3407"/>
                  </a:cubicBezTo>
                  <a:lnTo>
                    <a:pt x="2354" y="3407"/>
                  </a:lnTo>
                  <a:cubicBezTo>
                    <a:pt x="2390" y="3397"/>
                    <a:pt x="2426" y="3383"/>
                    <a:pt x="2460" y="3366"/>
                  </a:cubicBezTo>
                  <a:cubicBezTo>
                    <a:pt x="2636" y="3316"/>
                    <a:pt x="2787" y="3165"/>
                    <a:pt x="2862" y="2990"/>
                  </a:cubicBezTo>
                  <a:cubicBezTo>
                    <a:pt x="2887" y="2914"/>
                    <a:pt x="2862" y="2839"/>
                    <a:pt x="2837" y="2789"/>
                  </a:cubicBezTo>
                  <a:lnTo>
                    <a:pt x="2812" y="2739"/>
                  </a:lnTo>
                  <a:lnTo>
                    <a:pt x="2787" y="2739"/>
                  </a:lnTo>
                  <a:cubicBezTo>
                    <a:pt x="2751" y="2721"/>
                    <a:pt x="2716" y="2703"/>
                    <a:pt x="2680" y="2703"/>
                  </a:cubicBezTo>
                  <a:cubicBezTo>
                    <a:pt x="2665" y="2703"/>
                    <a:pt x="2651" y="2706"/>
                    <a:pt x="2636" y="2714"/>
                  </a:cubicBezTo>
                  <a:cubicBezTo>
                    <a:pt x="2536" y="2739"/>
                    <a:pt x="2460" y="2789"/>
                    <a:pt x="2410" y="2864"/>
                  </a:cubicBezTo>
                  <a:cubicBezTo>
                    <a:pt x="2322" y="2974"/>
                    <a:pt x="2253" y="3085"/>
                    <a:pt x="2203" y="3195"/>
                  </a:cubicBezTo>
                  <a:lnTo>
                    <a:pt x="2203" y="3195"/>
                  </a:lnTo>
                  <a:cubicBezTo>
                    <a:pt x="2193" y="3196"/>
                    <a:pt x="2182" y="3197"/>
                    <a:pt x="2172" y="3197"/>
                  </a:cubicBezTo>
                  <a:cubicBezTo>
                    <a:pt x="2109" y="3197"/>
                    <a:pt x="2046" y="3178"/>
                    <a:pt x="1983" y="3140"/>
                  </a:cubicBezTo>
                  <a:cubicBezTo>
                    <a:pt x="1858" y="3090"/>
                    <a:pt x="1783" y="2965"/>
                    <a:pt x="1783" y="2839"/>
                  </a:cubicBezTo>
                  <a:cubicBezTo>
                    <a:pt x="1798" y="2749"/>
                    <a:pt x="1813" y="2650"/>
                    <a:pt x="1844" y="2558"/>
                  </a:cubicBezTo>
                  <a:lnTo>
                    <a:pt x="1844" y="2558"/>
                  </a:lnTo>
                  <a:cubicBezTo>
                    <a:pt x="1865" y="2552"/>
                    <a:pt x="1887" y="2545"/>
                    <a:pt x="1908" y="2538"/>
                  </a:cubicBezTo>
                  <a:cubicBezTo>
                    <a:pt x="2008" y="2513"/>
                    <a:pt x="2134" y="2463"/>
                    <a:pt x="2209" y="2387"/>
                  </a:cubicBezTo>
                  <a:cubicBezTo>
                    <a:pt x="2285" y="2337"/>
                    <a:pt x="2335" y="2287"/>
                    <a:pt x="2360" y="2212"/>
                  </a:cubicBezTo>
                  <a:cubicBezTo>
                    <a:pt x="2385" y="2161"/>
                    <a:pt x="2385" y="2111"/>
                    <a:pt x="2385" y="2061"/>
                  </a:cubicBezTo>
                  <a:cubicBezTo>
                    <a:pt x="2360" y="2036"/>
                    <a:pt x="2360" y="2011"/>
                    <a:pt x="2360" y="1986"/>
                  </a:cubicBezTo>
                  <a:lnTo>
                    <a:pt x="2360" y="1961"/>
                  </a:lnTo>
                  <a:cubicBezTo>
                    <a:pt x="2347" y="1948"/>
                    <a:pt x="2339" y="1940"/>
                    <a:pt x="2335" y="1935"/>
                  </a:cubicBezTo>
                  <a:lnTo>
                    <a:pt x="2310" y="1910"/>
                  </a:lnTo>
                  <a:cubicBezTo>
                    <a:pt x="2259" y="1885"/>
                    <a:pt x="2234" y="1860"/>
                    <a:pt x="2209" y="1860"/>
                  </a:cubicBezTo>
                  <a:lnTo>
                    <a:pt x="2034" y="1860"/>
                  </a:lnTo>
                  <a:cubicBezTo>
                    <a:pt x="1983" y="1885"/>
                    <a:pt x="1933" y="1910"/>
                    <a:pt x="1883" y="1961"/>
                  </a:cubicBezTo>
                  <a:cubicBezTo>
                    <a:pt x="1808" y="2036"/>
                    <a:pt x="1732" y="2136"/>
                    <a:pt x="1682" y="2212"/>
                  </a:cubicBezTo>
                  <a:cubicBezTo>
                    <a:pt x="1656" y="2253"/>
                    <a:pt x="1634" y="2294"/>
                    <a:pt x="1614" y="2335"/>
                  </a:cubicBezTo>
                  <a:lnTo>
                    <a:pt x="1614" y="2335"/>
                  </a:lnTo>
                  <a:cubicBezTo>
                    <a:pt x="1587" y="2338"/>
                    <a:pt x="1559" y="2339"/>
                    <a:pt x="1531" y="2339"/>
                  </a:cubicBezTo>
                  <a:cubicBezTo>
                    <a:pt x="1465" y="2339"/>
                    <a:pt x="1398" y="2331"/>
                    <a:pt x="1331" y="2312"/>
                  </a:cubicBezTo>
                  <a:cubicBezTo>
                    <a:pt x="1306" y="2312"/>
                    <a:pt x="1281" y="2312"/>
                    <a:pt x="1256" y="2287"/>
                  </a:cubicBezTo>
                  <a:cubicBezTo>
                    <a:pt x="1256" y="2287"/>
                    <a:pt x="1256" y="2287"/>
                    <a:pt x="1230" y="2262"/>
                  </a:cubicBezTo>
                  <a:lnTo>
                    <a:pt x="1205" y="2237"/>
                  </a:lnTo>
                  <a:cubicBezTo>
                    <a:pt x="1180" y="2161"/>
                    <a:pt x="1180" y="2111"/>
                    <a:pt x="1205" y="2061"/>
                  </a:cubicBezTo>
                  <a:cubicBezTo>
                    <a:pt x="1218" y="2016"/>
                    <a:pt x="1235" y="1972"/>
                    <a:pt x="1253" y="1930"/>
                  </a:cubicBezTo>
                  <a:lnTo>
                    <a:pt x="1253" y="1930"/>
                  </a:lnTo>
                  <a:cubicBezTo>
                    <a:pt x="1471" y="1877"/>
                    <a:pt x="1686" y="1753"/>
                    <a:pt x="1808" y="1559"/>
                  </a:cubicBezTo>
                  <a:cubicBezTo>
                    <a:pt x="1833" y="1534"/>
                    <a:pt x="1858" y="1484"/>
                    <a:pt x="1858" y="1459"/>
                  </a:cubicBezTo>
                  <a:cubicBezTo>
                    <a:pt x="1858" y="1433"/>
                    <a:pt x="1858" y="1408"/>
                    <a:pt x="1858" y="1383"/>
                  </a:cubicBezTo>
                  <a:lnTo>
                    <a:pt x="1858" y="1308"/>
                  </a:lnTo>
                  <a:cubicBezTo>
                    <a:pt x="1858" y="1311"/>
                    <a:pt x="1858" y="1312"/>
                    <a:pt x="1857" y="1312"/>
                  </a:cubicBezTo>
                  <a:cubicBezTo>
                    <a:pt x="1853" y="1312"/>
                    <a:pt x="1838" y="1254"/>
                    <a:pt x="1834" y="1254"/>
                  </a:cubicBezTo>
                  <a:cubicBezTo>
                    <a:pt x="1833" y="1254"/>
                    <a:pt x="1833" y="1255"/>
                    <a:pt x="1833" y="1258"/>
                  </a:cubicBezTo>
                  <a:lnTo>
                    <a:pt x="1808" y="1233"/>
                  </a:lnTo>
                  <a:cubicBezTo>
                    <a:pt x="1783" y="1182"/>
                    <a:pt x="1707" y="1157"/>
                    <a:pt x="1657" y="1157"/>
                  </a:cubicBezTo>
                  <a:cubicBezTo>
                    <a:pt x="1607" y="1157"/>
                    <a:pt x="1557" y="1157"/>
                    <a:pt x="1532" y="1182"/>
                  </a:cubicBezTo>
                  <a:cubicBezTo>
                    <a:pt x="1406" y="1233"/>
                    <a:pt x="1331" y="1308"/>
                    <a:pt x="1230" y="1383"/>
                  </a:cubicBezTo>
                  <a:cubicBezTo>
                    <a:pt x="1155" y="1471"/>
                    <a:pt x="1087" y="1564"/>
                    <a:pt x="1030" y="1661"/>
                  </a:cubicBezTo>
                  <a:lnTo>
                    <a:pt x="1030" y="1661"/>
                  </a:lnTo>
                  <a:cubicBezTo>
                    <a:pt x="941" y="1647"/>
                    <a:pt x="855" y="1602"/>
                    <a:pt x="804" y="1534"/>
                  </a:cubicBezTo>
                  <a:cubicBezTo>
                    <a:pt x="703" y="1433"/>
                    <a:pt x="653" y="1308"/>
                    <a:pt x="703" y="1157"/>
                  </a:cubicBezTo>
                  <a:cubicBezTo>
                    <a:pt x="718" y="1122"/>
                    <a:pt x="734" y="1086"/>
                    <a:pt x="753" y="1050"/>
                  </a:cubicBezTo>
                  <a:lnTo>
                    <a:pt x="753" y="1050"/>
                  </a:lnTo>
                  <a:cubicBezTo>
                    <a:pt x="861" y="1048"/>
                    <a:pt x="971" y="1034"/>
                    <a:pt x="1080" y="1007"/>
                  </a:cubicBezTo>
                  <a:cubicBezTo>
                    <a:pt x="1180" y="982"/>
                    <a:pt x="1256" y="932"/>
                    <a:pt x="1331" y="881"/>
                  </a:cubicBezTo>
                  <a:cubicBezTo>
                    <a:pt x="1381" y="856"/>
                    <a:pt x="1431" y="806"/>
                    <a:pt x="1456" y="731"/>
                  </a:cubicBezTo>
                  <a:cubicBezTo>
                    <a:pt x="1456" y="681"/>
                    <a:pt x="1456" y="655"/>
                    <a:pt x="1456" y="605"/>
                  </a:cubicBezTo>
                  <a:lnTo>
                    <a:pt x="1456" y="580"/>
                  </a:lnTo>
                  <a:lnTo>
                    <a:pt x="1456" y="530"/>
                  </a:lnTo>
                  <a:lnTo>
                    <a:pt x="1431" y="505"/>
                  </a:lnTo>
                  <a:cubicBezTo>
                    <a:pt x="1406" y="480"/>
                    <a:pt x="1381" y="455"/>
                    <a:pt x="1331" y="455"/>
                  </a:cubicBezTo>
                  <a:cubicBezTo>
                    <a:pt x="1306" y="430"/>
                    <a:pt x="1281" y="430"/>
                    <a:pt x="1230" y="404"/>
                  </a:cubicBezTo>
                  <a:cubicBezTo>
                    <a:pt x="1180" y="404"/>
                    <a:pt x="1105" y="430"/>
                    <a:pt x="1055" y="430"/>
                  </a:cubicBezTo>
                  <a:cubicBezTo>
                    <a:pt x="954" y="480"/>
                    <a:pt x="879" y="530"/>
                    <a:pt x="804" y="580"/>
                  </a:cubicBezTo>
                  <a:cubicBezTo>
                    <a:pt x="710" y="647"/>
                    <a:pt x="631" y="728"/>
                    <a:pt x="565" y="816"/>
                  </a:cubicBezTo>
                  <a:lnTo>
                    <a:pt x="565" y="816"/>
                  </a:lnTo>
                  <a:cubicBezTo>
                    <a:pt x="475" y="812"/>
                    <a:pt x="387" y="800"/>
                    <a:pt x="302" y="781"/>
                  </a:cubicBezTo>
                  <a:cubicBezTo>
                    <a:pt x="277" y="756"/>
                    <a:pt x="252" y="756"/>
                    <a:pt x="252" y="756"/>
                  </a:cubicBezTo>
                  <a:cubicBezTo>
                    <a:pt x="252" y="731"/>
                    <a:pt x="226" y="731"/>
                    <a:pt x="226" y="706"/>
                  </a:cubicBezTo>
                  <a:lnTo>
                    <a:pt x="226" y="681"/>
                  </a:lnTo>
                  <a:lnTo>
                    <a:pt x="226" y="630"/>
                  </a:lnTo>
                  <a:cubicBezTo>
                    <a:pt x="277" y="555"/>
                    <a:pt x="327" y="505"/>
                    <a:pt x="402" y="455"/>
                  </a:cubicBezTo>
                  <a:cubicBezTo>
                    <a:pt x="477" y="379"/>
                    <a:pt x="603" y="304"/>
                    <a:pt x="703" y="254"/>
                  </a:cubicBezTo>
                  <a:lnTo>
                    <a:pt x="829" y="179"/>
                  </a:lnTo>
                  <a:cubicBezTo>
                    <a:pt x="922" y="132"/>
                    <a:pt x="886" y="0"/>
                    <a:pt x="80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39"/>
          <p:cNvSpPr txBox="1">
            <a:spLocks noGrp="1"/>
          </p:cNvSpPr>
          <p:nvPr>
            <p:ph type="title" idx="15"/>
          </p:nvPr>
        </p:nvSpPr>
        <p:spPr>
          <a:xfrm>
            <a:off x="735475" y="539496"/>
            <a:ext cx="3836400" cy="7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0000"/>
                </a:solidFill>
              </a:rPr>
              <a:t>Agenda</a:t>
            </a:r>
            <a:r>
              <a:rPr lang="en" dirty="0"/>
              <a:t>:</a:t>
            </a:r>
            <a:endParaRPr dirty="0"/>
          </a:p>
        </p:txBody>
      </p:sp>
      <p:sp>
        <p:nvSpPr>
          <p:cNvPr id="410" name="Google Shape;410;p39"/>
          <p:cNvSpPr txBox="1">
            <a:spLocks noGrp="1"/>
          </p:cNvSpPr>
          <p:nvPr>
            <p:ph type="title" idx="2"/>
          </p:nvPr>
        </p:nvSpPr>
        <p:spPr>
          <a:xfrm>
            <a:off x="2442450" y="1722628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Greetings	</a:t>
            </a:r>
            <a:endParaRPr dirty="0"/>
          </a:p>
        </p:txBody>
      </p:sp>
      <p:sp>
        <p:nvSpPr>
          <p:cNvPr id="411" name="Google Shape;411;p39"/>
          <p:cNvSpPr txBox="1">
            <a:spLocks noGrp="1"/>
          </p:cNvSpPr>
          <p:nvPr>
            <p:ph type="title" idx="3"/>
          </p:nvPr>
        </p:nvSpPr>
        <p:spPr>
          <a:xfrm>
            <a:off x="1354450" y="1722631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01</a:t>
            </a:r>
            <a:endParaRPr dirty="0"/>
          </a:p>
        </p:txBody>
      </p:sp>
      <p:sp>
        <p:nvSpPr>
          <p:cNvPr id="412" name="Google Shape;412;p39"/>
          <p:cNvSpPr txBox="1">
            <a:spLocks noGrp="1"/>
          </p:cNvSpPr>
          <p:nvPr>
            <p:ph type="title"/>
          </p:nvPr>
        </p:nvSpPr>
        <p:spPr>
          <a:xfrm>
            <a:off x="5671250" y="1722628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Practice</a:t>
            </a:r>
            <a:endParaRPr dirty="0"/>
          </a:p>
        </p:txBody>
      </p:sp>
      <p:sp>
        <p:nvSpPr>
          <p:cNvPr id="413" name="Google Shape;413;p39"/>
          <p:cNvSpPr txBox="1">
            <a:spLocks noGrp="1"/>
          </p:cNvSpPr>
          <p:nvPr>
            <p:ph type="title" idx="4"/>
          </p:nvPr>
        </p:nvSpPr>
        <p:spPr>
          <a:xfrm>
            <a:off x="4583250" y="1722631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414" name="Google Shape;414;p39"/>
          <p:cNvSpPr txBox="1">
            <a:spLocks noGrp="1"/>
          </p:cNvSpPr>
          <p:nvPr>
            <p:ph type="title" idx="5"/>
          </p:nvPr>
        </p:nvSpPr>
        <p:spPr>
          <a:xfrm>
            <a:off x="2442450" y="3091197"/>
            <a:ext cx="2400772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Topic: </a:t>
            </a:r>
            <a:br>
              <a:rPr lang="en" dirty="0"/>
            </a:br>
            <a:r>
              <a:rPr lang="en" dirty="0"/>
              <a:t>Word processing programs</a:t>
            </a:r>
            <a:endParaRPr dirty="0"/>
          </a:p>
        </p:txBody>
      </p:sp>
      <p:sp>
        <p:nvSpPr>
          <p:cNvPr id="415" name="Google Shape;415;p39"/>
          <p:cNvSpPr txBox="1">
            <a:spLocks noGrp="1"/>
          </p:cNvSpPr>
          <p:nvPr>
            <p:ph type="title" idx="6"/>
          </p:nvPr>
        </p:nvSpPr>
        <p:spPr>
          <a:xfrm>
            <a:off x="1354450" y="3228075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416" name="Google Shape;416;p39"/>
          <p:cNvSpPr txBox="1">
            <a:spLocks noGrp="1"/>
          </p:cNvSpPr>
          <p:nvPr>
            <p:ph type="title" idx="7"/>
          </p:nvPr>
        </p:nvSpPr>
        <p:spPr>
          <a:xfrm>
            <a:off x="5671250" y="3228075"/>
            <a:ext cx="2140800" cy="562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Closure </a:t>
            </a:r>
            <a:endParaRPr dirty="0"/>
          </a:p>
        </p:txBody>
      </p:sp>
      <p:sp>
        <p:nvSpPr>
          <p:cNvPr id="417" name="Google Shape;417;p39"/>
          <p:cNvSpPr txBox="1">
            <a:spLocks noGrp="1"/>
          </p:cNvSpPr>
          <p:nvPr>
            <p:ph type="title" idx="8"/>
          </p:nvPr>
        </p:nvSpPr>
        <p:spPr>
          <a:xfrm>
            <a:off x="4583250" y="3228075"/>
            <a:ext cx="1352400" cy="7359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grpSp>
        <p:nvGrpSpPr>
          <p:cNvPr id="422" name="Google Shape;422;p39"/>
          <p:cNvGrpSpPr/>
          <p:nvPr/>
        </p:nvGrpSpPr>
        <p:grpSpPr>
          <a:xfrm rot="3287663">
            <a:off x="5265823" y="-728552"/>
            <a:ext cx="1880033" cy="2383945"/>
            <a:chOff x="4211314" y="194464"/>
            <a:chExt cx="1487800" cy="1886580"/>
          </a:xfrm>
        </p:grpSpPr>
        <p:sp>
          <p:nvSpPr>
            <p:cNvPr id="423" name="Google Shape;423;p39"/>
            <p:cNvSpPr/>
            <p:nvPr/>
          </p:nvSpPr>
          <p:spPr>
            <a:xfrm rot="2015395">
              <a:off x="5004868" y="133614"/>
              <a:ext cx="268757" cy="1619275"/>
            </a:xfrm>
            <a:custGeom>
              <a:avLst/>
              <a:gdLst/>
              <a:ahLst/>
              <a:cxnLst/>
              <a:rect l="l" t="t" r="r" b="b"/>
              <a:pathLst>
                <a:path w="2754" h="16593" extrusionOk="0">
                  <a:moveTo>
                    <a:pt x="2211" y="1"/>
                  </a:moveTo>
                  <a:lnTo>
                    <a:pt x="1" y="16480"/>
                  </a:lnTo>
                  <a:lnTo>
                    <a:pt x="918" y="16593"/>
                  </a:lnTo>
                  <a:lnTo>
                    <a:pt x="2754" y="7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FF73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9"/>
            <p:cNvSpPr/>
            <p:nvPr/>
          </p:nvSpPr>
          <p:spPr>
            <a:xfrm rot="2015395">
              <a:off x="4466443" y="1515316"/>
              <a:ext cx="133012" cy="306133"/>
            </a:xfrm>
            <a:custGeom>
              <a:avLst/>
              <a:gdLst/>
              <a:ahLst/>
              <a:cxnLst/>
              <a:rect l="l" t="t" r="r" b="b"/>
              <a:pathLst>
                <a:path w="1363" h="3137" extrusionOk="0">
                  <a:moveTo>
                    <a:pt x="705" y="0"/>
                  </a:moveTo>
                  <a:cubicBezTo>
                    <a:pt x="605" y="0"/>
                    <a:pt x="507" y="7"/>
                    <a:pt x="426" y="13"/>
                  </a:cubicBezTo>
                  <a:cubicBezTo>
                    <a:pt x="332" y="893"/>
                    <a:pt x="89" y="1754"/>
                    <a:pt x="89" y="2672"/>
                  </a:cubicBezTo>
                  <a:cubicBezTo>
                    <a:pt x="89" y="2781"/>
                    <a:pt x="1" y="3085"/>
                    <a:pt x="219" y="3085"/>
                  </a:cubicBezTo>
                  <a:cubicBezTo>
                    <a:pt x="225" y="3085"/>
                    <a:pt x="232" y="3085"/>
                    <a:pt x="239" y="3084"/>
                  </a:cubicBezTo>
                  <a:cubicBezTo>
                    <a:pt x="239" y="2897"/>
                    <a:pt x="276" y="2710"/>
                    <a:pt x="314" y="2541"/>
                  </a:cubicBezTo>
                  <a:lnTo>
                    <a:pt x="314" y="2541"/>
                  </a:lnTo>
                  <a:cubicBezTo>
                    <a:pt x="314" y="2728"/>
                    <a:pt x="201" y="2934"/>
                    <a:pt x="351" y="3047"/>
                  </a:cubicBezTo>
                  <a:cubicBezTo>
                    <a:pt x="516" y="3101"/>
                    <a:pt x="690" y="3136"/>
                    <a:pt x="867" y="3136"/>
                  </a:cubicBezTo>
                  <a:cubicBezTo>
                    <a:pt x="932" y="3136"/>
                    <a:pt x="997" y="3132"/>
                    <a:pt x="1063" y="3122"/>
                  </a:cubicBezTo>
                  <a:cubicBezTo>
                    <a:pt x="1138" y="2972"/>
                    <a:pt x="1175" y="2803"/>
                    <a:pt x="1175" y="2635"/>
                  </a:cubicBezTo>
                  <a:cubicBezTo>
                    <a:pt x="1269" y="2260"/>
                    <a:pt x="1306" y="1867"/>
                    <a:pt x="1325" y="1474"/>
                  </a:cubicBezTo>
                  <a:cubicBezTo>
                    <a:pt x="1325" y="1174"/>
                    <a:pt x="1362" y="874"/>
                    <a:pt x="1344" y="593"/>
                  </a:cubicBezTo>
                  <a:cubicBezTo>
                    <a:pt x="1344" y="444"/>
                    <a:pt x="1325" y="219"/>
                    <a:pt x="1213" y="125"/>
                  </a:cubicBezTo>
                  <a:cubicBezTo>
                    <a:pt x="1113" y="25"/>
                    <a:pt x="905" y="0"/>
                    <a:pt x="705" y="0"/>
                  </a:cubicBez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9"/>
            <p:cNvSpPr/>
            <p:nvPr/>
          </p:nvSpPr>
          <p:spPr>
            <a:xfrm rot="2015395">
              <a:off x="4594395" y="1493599"/>
              <a:ext cx="98857" cy="84121"/>
            </a:xfrm>
            <a:custGeom>
              <a:avLst/>
              <a:gdLst/>
              <a:ahLst/>
              <a:cxnLst/>
              <a:rect l="l" t="t" r="r" b="b"/>
              <a:pathLst>
                <a:path w="1013" h="862" extrusionOk="0">
                  <a:moveTo>
                    <a:pt x="94" y="0"/>
                  </a:moveTo>
                  <a:lnTo>
                    <a:pt x="1" y="749"/>
                  </a:lnTo>
                  <a:lnTo>
                    <a:pt x="918" y="862"/>
                  </a:lnTo>
                  <a:lnTo>
                    <a:pt x="1012" y="113"/>
                  </a:lnTo>
                  <a:lnTo>
                    <a:pt x="94" y="0"/>
                  </a:lnTo>
                  <a:close/>
                </a:path>
              </a:pathLst>
            </a:custGeom>
            <a:solidFill>
              <a:srgbClr val="FCA0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39"/>
            <p:cNvSpPr/>
            <p:nvPr/>
          </p:nvSpPr>
          <p:spPr>
            <a:xfrm rot="2015395">
              <a:off x="4397797" y="1625205"/>
              <a:ext cx="155457" cy="192248"/>
            </a:xfrm>
            <a:custGeom>
              <a:avLst/>
              <a:gdLst/>
              <a:ahLst/>
              <a:cxnLst/>
              <a:rect l="l" t="t" r="r" b="b"/>
              <a:pathLst>
                <a:path w="1593" h="1970" extrusionOk="0">
                  <a:moveTo>
                    <a:pt x="506" y="0"/>
                  </a:moveTo>
                  <a:lnTo>
                    <a:pt x="506" y="0"/>
                  </a:lnTo>
                  <a:cubicBezTo>
                    <a:pt x="488" y="38"/>
                    <a:pt x="488" y="75"/>
                    <a:pt x="488" y="113"/>
                  </a:cubicBezTo>
                  <a:cubicBezTo>
                    <a:pt x="413" y="206"/>
                    <a:pt x="356" y="319"/>
                    <a:pt x="319" y="431"/>
                  </a:cubicBezTo>
                  <a:cubicBezTo>
                    <a:pt x="300" y="637"/>
                    <a:pt x="338" y="824"/>
                    <a:pt x="282" y="1011"/>
                  </a:cubicBezTo>
                  <a:cubicBezTo>
                    <a:pt x="244" y="1217"/>
                    <a:pt x="1" y="1648"/>
                    <a:pt x="263" y="1779"/>
                  </a:cubicBezTo>
                  <a:cubicBezTo>
                    <a:pt x="338" y="1835"/>
                    <a:pt x="469" y="1817"/>
                    <a:pt x="525" y="1854"/>
                  </a:cubicBezTo>
                  <a:cubicBezTo>
                    <a:pt x="600" y="1892"/>
                    <a:pt x="581" y="1948"/>
                    <a:pt x="694" y="1967"/>
                  </a:cubicBezTo>
                  <a:cubicBezTo>
                    <a:pt x="704" y="1969"/>
                    <a:pt x="716" y="1970"/>
                    <a:pt x="728" y="1970"/>
                  </a:cubicBezTo>
                  <a:cubicBezTo>
                    <a:pt x="828" y="1970"/>
                    <a:pt x="985" y="1910"/>
                    <a:pt x="1068" y="1910"/>
                  </a:cubicBezTo>
                  <a:cubicBezTo>
                    <a:pt x="1162" y="1910"/>
                    <a:pt x="1255" y="1948"/>
                    <a:pt x="1330" y="1948"/>
                  </a:cubicBezTo>
                  <a:cubicBezTo>
                    <a:pt x="1592" y="1948"/>
                    <a:pt x="1574" y="1892"/>
                    <a:pt x="1518" y="1704"/>
                  </a:cubicBezTo>
                  <a:cubicBezTo>
                    <a:pt x="1480" y="1592"/>
                    <a:pt x="1461" y="1480"/>
                    <a:pt x="1480" y="1386"/>
                  </a:cubicBezTo>
                  <a:cubicBezTo>
                    <a:pt x="1518" y="1143"/>
                    <a:pt x="1518" y="731"/>
                    <a:pt x="1218" y="674"/>
                  </a:cubicBezTo>
                  <a:cubicBezTo>
                    <a:pt x="1204" y="672"/>
                    <a:pt x="1191" y="670"/>
                    <a:pt x="1178" y="670"/>
                  </a:cubicBezTo>
                  <a:cubicBezTo>
                    <a:pt x="1056" y="670"/>
                    <a:pt x="965" y="780"/>
                    <a:pt x="855" y="780"/>
                  </a:cubicBezTo>
                  <a:cubicBezTo>
                    <a:pt x="816" y="780"/>
                    <a:pt x="776" y="766"/>
                    <a:pt x="731" y="731"/>
                  </a:cubicBezTo>
                  <a:cubicBezTo>
                    <a:pt x="450" y="468"/>
                    <a:pt x="1087" y="56"/>
                    <a:pt x="506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7" name="Google Shape;427;p39"/>
            <p:cNvSpPr/>
            <p:nvPr/>
          </p:nvSpPr>
          <p:spPr>
            <a:xfrm rot="2015395">
              <a:off x="4325397" y="1660042"/>
              <a:ext cx="69385" cy="123058"/>
            </a:xfrm>
            <a:custGeom>
              <a:avLst/>
              <a:gdLst/>
              <a:ahLst/>
              <a:cxnLst/>
              <a:rect l="l" t="t" r="r" b="b"/>
              <a:pathLst>
                <a:path w="711" h="1261" extrusionOk="0">
                  <a:moveTo>
                    <a:pt x="244" y="0"/>
                  </a:moveTo>
                  <a:cubicBezTo>
                    <a:pt x="75" y="0"/>
                    <a:pt x="1" y="94"/>
                    <a:pt x="19" y="263"/>
                  </a:cubicBezTo>
                  <a:lnTo>
                    <a:pt x="19" y="375"/>
                  </a:lnTo>
                  <a:cubicBezTo>
                    <a:pt x="75" y="618"/>
                    <a:pt x="1" y="1199"/>
                    <a:pt x="356" y="1255"/>
                  </a:cubicBezTo>
                  <a:cubicBezTo>
                    <a:pt x="374" y="1259"/>
                    <a:pt x="392" y="1260"/>
                    <a:pt x="409" y="1260"/>
                  </a:cubicBezTo>
                  <a:cubicBezTo>
                    <a:pt x="574" y="1260"/>
                    <a:pt x="710" y="1106"/>
                    <a:pt x="693" y="937"/>
                  </a:cubicBezTo>
                  <a:cubicBezTo>
                    <a:pt x="263" y="918"/>
                    <a:pt x="338" y="300"/>
                    <a:pt x="24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9"/>
            <p:cNvSpPr/>
            <p:nvPr/>
          </p:nvSpPr>
          <p:spPr>
            <a:xfrm rot="2015395">
              <a:off x="4342295" y="1963580"/>
              <a:ext cx="71239" cy="106664"/>
            </a:xfrm>
            <a:custGeom>
              <a:avLst/>
              <a:gdLst/>
              <a:ahLst/>
              <a:cxnLst/>
              <a:rect l="l" t="t" r="r" b="b"/>
              <a:pathLst>
                <a:path w="730" h="1093" extrusionOk="0">
                  <a:moveTo>
                    <a:pt x="354" y="0"/>
                  </a:moveTo>
                  <a:cubicBezTo>
                    <a:pt x="313" y="0"/>
                    <a:pt x="263" y="14"/>
                    <a:pt x="206" y="43"/>
                  </a:cubicBezTo>
                  <a:lnTo>
                    <a:pt x="187" y="137"/>
                  </a:lnTo>
                  <a:cubicBezTo>
                    <a:pt x="38" y="437"/>
                    <a:pt x="0" y="774"/>
                    <a:pt x="56" y="1092"/>
                  </a:cubicBezTo>
                  <a:cubicBezTo>
                    <a:pt x="59" y="1092"/>
                    <a:pt x="63" y="1092"/>
                    <a:pt x="66" y="1092"/>
                  </a:cubicBezTo>
                  <a:cubicBezTo>
                    <a:pt x="482" y="1092"/>
                    <a:pt x="730" y="0"/>
                    <a:pt x="35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9"/>
            <p:cNvSpPr/>
            <p:nvPr/>
          </p:nvSpPr>
          <p:spPr>
            <a:xfrm rot="2015395">
              <a:off x="4318944" y="1885885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9"/>
            <p:cNvSpPr/>
            <p:nvPr/>
          </p:nvSpPr>
          <p:spPr>
            <a:xfrm rot="2015395">
              <a:off x="4292389" y="1833720"/>
              <a:ext cx="1952" cy="9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1" y="1"/>
                  </a:moveTo>
                  <a:lnTo>
                    <a:pt x="1" y="1"/>
                  </a:lnTo>
                  <a:lnTo>
                    <a:pt x="19" y="1"/>
                  </a:ln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9"/>
            <p:cNvSpPr/>
            <p:nvPr/>
          </p:nvSpPr>
          <p:spPr>
            <a:xfrm rot="2015395">
              <a:off x="4316532" y="1885717"/>
              <a:ext cx="3708" cy="2440"/>
            </a:xfrm>
            <a:custGeom>
              <a:avLst/>
              <a:gdLst/>
              <a:ahLst/>
              <a:cxnLst/>
              <a:rect l="l" t="t" r="r" b="b"/>
              <a:pathLst>
                <a:path w="38" h="25" extrusionOk="0">
                  <a:moveTo>
                    <a:pt x="0" y="0"/>
                  </a:moveTo>
                  <a:lnTo>
                    <a:pt x="0" y="19"/>
                  </a:lnTo>
                  <a:cubicBezTo>
                    <a:pt x="0" y="23"/>
                    <a:pt x="1" y="24"/>
                    <a:pt x="2" y="24"/>
                  </a:cubicBezTo>
                  <a:cubicBezTo>
                    <a:pt x="8" y="24"/>
                    <a:pt x="23" y="0"/>
                    <a:pt x="38" y="0"/>
                  </a:cubicBez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9"/>
            <p:cNvSpPr/>
            <p:nvPr/>
          </p:nvSpPr>
          <p:spPr>
            <a:xfrm rot="2015395">
              <a:off x="4272521" y="1975717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9"/>
            <p:cNvSpPr/>
            <p:nvPr/>
          </p:nvSpPr>
          <p:spPr>
            <a:xfrm rot="2015395">
              <a:off x="4305082" y="1864174"/>
              <a:ext cx="1952" cy="98"/>
            </a:xfrm>
            <a:custGeom>
              <a:avLst/>
              <a:gdLst/>
              <a:ahLst/>
              <a:cxnLst/>
              <a:rect l="l" t="t" r="r" b="b"/>
              <a:pathLst>
                <a:path w="20" h="1" extrusionOk="0">
                  <a:moveTo>
                    <a:pt x="0" y="0"/>
                  </a:moveTo>
                  <a:lnTo>
                    <a:pt x="0" y="0"/>
                  </a:lnTo>
                  <a:lnTo>
                    <a:pt x="19" y="0"/>
                  </a:ln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9"/>
            <p:cNvSpPr/>
            <p:nvPr/>
          </p:nvSpPr>
          <p:spPr>
            <a:xfrm rot="2015395">
              <a:off x="4303109" y="1860605"/>
              <a:ext cx="1854" cy="98"/>
            </a:xfrm>
            <a:custGeom>
              <a:avLst/>
              <a:gdLst/>
              <a:ahLst/>
              <a:cxnLst/>
              <a:rect l="l" t="t" r="r" b="b"/>
              <a:pathLst>
                <a:path w="19" h="1" extrusionOk="0">
                  <a:moveTo>
                    <a:pt x="0" y="0"/>
                  </a:moveTo>
                  <a:lnTo>
                    <a:pt x="19" y="0"/>
                  </a:lnTo>
                  <a:cubicBezTo>
                    <a:pt x="19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39"/>
            <p:cNvSpPr/>
            <p:nvPr/>
          </p:nvSpPr>
          <p:spPr>
            <a:xfrm rot="2015395">
              <a:off x="4328730" y="1897055"/>
              <a:ext cx="1952" cy="18347"/>
            </a:xfrm>
            <a:custGeom>
              <a:avLst/>
              <a:gdLst/>
              <a:ahLst/>
              <a:cxnLst/>
              <a:rect l="l" t="t" r="r" b="b"/>
              <a:pathLst>
                <a:path w="20" h="188" extrusionOk="0">
                  <a:moveTo>
                    <a:pt x="10" y="0"/>
                  </a:moveTo>
                  <a:cubicBezTo>
                    <a:pt x="10" y="26"/>
                    <a:pt x="10" y="52"/>
                    <a:pt x="10" y="80"/>
                  </a:cubicBezTo>
                  <a:lnTo>
                    <a:pt x="10" y="80"/>
                  </a:lnTo>
                  <a:cubicBezTo>
                    <a:pt x="15" y="38"/>
                    <a:pt x="19" y="0"/>
                    <a:pt x="10" y="0"/>
                  </a:cubicBezTo>
                  <a:close/>
                  <a:moveTo>
                    <a:pt x="10" y="80"/>
                  </a:moveTo>
                  <a:lnTo>
                    <a:pt x="10" y="80"/>
                  </a:lnTo>
                  <a:cubicBezTo>
                    <a:pt x="5" y="122"/>
                    <a:pt x="1" y="169"/>
                    <a:pt x="10" y="187"/>
                  </a:cubicBezTo>
                  <a:cubicBezTo>
                    <a:pt x="10" y="147"/>
                    <a:pt x="10" y="112"/>
                    <a:pt x="10" y="80"/>
                  </a:cubicBezTo>
                  <a:close/>
                </a:path>
              </a:pathLst>
            </a:custGeom>
            <a:solidFill>
              <a:srgbClr val="37806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39"/>
            <p:cNvSpPr/>
            <p:nvPr/>
          </p:nvSpPr>
          <p:spPr>
            <a:xfrm rot="2015395">
              <a:off x="4277578" y="1762650"/>
              <a:ext cx="1854" cy="1952"/>
            </a:xfrm>
            <a:custGeom>
              <a:avLst/>
              <a:gdLst/>
              <a:ahLst/>
              <a:cxnLst/>
              <a:rect l="l" t="t" r="r" b="b"/>
              <a:pathLst>
                <a:path w="19" h="20" extrusionOk="0">
                  <a:moveTo>
                    <a:pt x="0" y="0"/>
                  </a:moveTo>
                  <a:lnTo>
                    <a:pt x="0" y="19"/>
                  </a:lnTo>
                  <a:lnTo>
                    <a:pt x="19" y="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9"/>
            <p:cNvSpPr/>
            <p:nvPr/>
          </p:nvSpPr>
          <p:spPr>
            <a:xfrm rot="2015395">
              <a:off x="4273752" y="1767520"/>
              <a:ext cx="3708" cy="4294"/>
            </a:xfrm>
            <a:custGeom>
              <a:avLst/>
              <a:gdLst/>
              <a:ahLst/>
              <a:cxnLst/>
              <a:rect l="l" t="t" r="r" b="b"/>
              <a:pathLst>
                <a:path w="38" h="44" extrusionOk="0">
                  <a:moveTo>
                    <a:pt x="0" y="1"/>
                  </a:moveTo>
                  <a:cubicBezTo>
                    <a:pt x="0" y="7"/>
                    <a:pt x="0" y="13"/>
                    <a:pt x="0" y="19"/>
                  </a:cubicBezTo>
                  <a:cubicBezTo>
                    <a:pt x="0" y="19"/>
                    <a:pt x="12" y="43"/>
                    <a:pt x="27" y="43"/>
                  </a:cubicBezTo>
                  <a:cubicBezTo>
                    <a:pt x="30" y="43"/>
                    <a:pt x="34" y="42"/>
                    <a:pt x="38" y="38"/>
                  </a:cubicBezTo>
                  <a:cubicBezTo>
                    <a:pt x="38" y="38"/>
                    <a:pt x="38" y="19"/>
                    <a:pt x="19" y="19"/>
                  </a:cubicBezTo>
                  <a:cubicBezTo>
                    <a:pt x="0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39"/>
            <p:cNvSpPr/>
            <p:nvPr/>
          </p:nvSpPr>
          <p:spPr>
            <a:xfrm rot="2015395">
              <a:off x="4264545" y="1779584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39"/>
            <p:cNvSpPr/>
            <p:nvPr/>
          </p:nvSpPr>
          <p:spPr>
            <a:xfrm rot="2015395">
              <a:off x="4211691" y="1762738"/>
              <a:ext cx="1952" cy="1952"/>
            </a:xfrm>
            <a:custGeom>
              <a:avLst/>
              <a:gdLst/>
              <a:ahLst/>
              <a:cxnLst/>
              <a:rect l="l" t="t" r="r" b="b"/>
              <a:pathLst>
                <a:path w="20" h="20" extrusionOk="0">
                  <a:moveTo>
                    <a:pt x="0" y="20"/>
                  </a:moveTo>
                  <a:lnTo>
                    <a:pt x="0" y="20"/>
                  </a:lnTo>
                  <a:cubicBezTo>
                    <a:pt x="0" y="20"/>
                    <a:pt x="19" y="1"/>
                    <a:pt x="0" y="2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39"/>
            <p:cNvSpPr/>
            <p:nvPr/>
          </p:nvSpPr>
          <p:spPr>
            <a:xfrm rot="2015395">
              <a:off x="4264545" y="1779584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39"/>
            <p:cNvSpPr/>
            <p:nvPr/>
          </p:nvSpPr>
          <p:spPr>
            <a:xfrm rot="2015395">
              <a:off x="4239751" y="1793810"/>
              <a:ext cx="98" cy="98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0" y="0"/>
                  </a:move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39"/>
            <p:cNvSpPr/>
            <p:nvPr/>
          </p:nvSpPr>
          <p:spPr>
            <a:xfrm rot="2015395">
              <a:off x="4272115" y="1773785"/>
              <a:ext cx="98" cy="1952"/>
            </a:xfrm>
            <a:custGeom>
              <a:avLst/>
              <a:gdLst/>
              <a:ahLst/>
              <a:cxnLst/>
              <a:rect l="l" t="t" r="r" b="b"/>
              <a:pathLst>
                <a:path w="1" h="20" extrusionOk="0">
                  <a:moveTo>
                    <a:pt x="1" y="19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39"/>
            <p:cNvSpPr/>
            <p:nvPr/>
          </p:nvSpPr>
          <p:spPr>
            <a:xfrm rot="2015395">
              <a:off x="4258880" y="1780925"/>
              <a:ext cx="1854" cy="1952"/>
            </a:xfrm>
            <a:custGeom>
              <a:avLst/>
              <a:gdLst/>
              <a:ahLst/>
              <a:cxnLst/>
              <a:rect l="l" t="t" r="r" b="b"/>
              <a:pathLst>
                <a:path w="19" h="20" extrusionOk="0">
                  <a:moveTo>
                    <a:pt x="19" y="1"/>
                  </a:moveTo>
                  <a:cubicBezTo>
                    <a:pt x="19" y="1"/>
                    <a:pt x="0" y="1"/>
                    <a:pt x="0" y="19"/>
                  </a:cubicBezTo>
                  <a:cubicBezTo>
                    <a:pt x="0" y="19"/>
                    <a:pt x="19" y="1"/>
                    <a:pt x="19" y="1"/>
                  </a:cubicBezTo>
                  <a:close/>
                </a:path>
              </a:pathLst>
            </a:custGeom>
            <a:solidFill>
              <a:srgbClr val="5A92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40"/>
          <p:cNvSpPr txBox="1">
            <a:spLocks noGrp="1"/>
          </p:cNvSpPr>
          <p:nvPr>
            <p:ph type="title"/>
          </p:nvPr>
        </p:nvSpPr>
        <p:spPr>
          <a:xfrm>
            <a:off x="727529" y="2349415"/>
            <a:ext cx="442455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r>
              <a:rPr lang="en" sz="3200" dirty="0">
                <a:solidFill>
                  <a:srgbClr val="FF0000"/>
                </a:solidFill>
              </a:rPr>
              <a:t>What is a Word processing program? </a:t>
            </a:r>
            <a:br>
              <a:rPr lang="en" sz="2000" dirty="0"/>
            </a:br>
            <a:br>
              <a:rPr lang="en" sz="2000" dirty="0"/>
            </a:br>
            <a:r>
              <a:rPr lang="en" sz="2400" dirty="0"/>
              <a:t>A Word processing program is an electronic tool or software that allows you to create, and modify a text document using an electronic device such as computers, tablets, or even smartphones.  </a:t>
            </a:r>
            <a:endParaRPr sz="2000" dirty="0"/>
          </a:p>
        </p:txBody>
      </p:sp>
      <p:grpSp>
        <p:nvGrpSpPr>
          <p:cNvPr id="451" name="Google Shape;451;p40"/>
          <p:cNvGrpSpPr/>
          <p:nvPr/>
        </p:nvGrpSpPr>
        <p:grpSpPr>
          <a:xfrm>
            <a:off x="7856220" y="-180058"/>
            <a:ext cx="1450700" cy="1499900"/>
            <a:chOff x="5937550" y="2126525"/>
            <a:chExt cx="1450700" cy="1499900"/>
          </a:xfrm>
        </p:grpSpPr>
        <p:sp>
          <p:nvSpPr>
            <p:cNvPr id="452" name="Google Shape;452;p40"/>
            <p:cNvSpPr/>
            <p:nvPr/>
          </p:nvSpPr>
          <p:spPr>
            <a:xfrm>
              <a:off x="5998325" y="2126525"/>
              <a:ext cx="1389925" cy="1471425"/>
            </a:xfrm>
            <a:custGeom>
              <a:avLst/>
              <a:gdLst/>
              <a:ahLst/>
              <a:cxnLst/>
              <a:rect l="l" t="t" r="r" b="b"/>
              <a:pathLst>
                <a:path w="55597" h="58857" extrusionOk="0">
                  <a:moveTo>
                    <a:pt x="29969" y="0"/>
                  </a:moveTo>
                  <a:cubicBezTo>
                    <a:pt x="29733" y="0"/>
                    <a:pt x="29498" y="64"/>
                    <a:pt x="29295" y="199"/>
                  </a:cubicBezTo>
                  <a:lnTo>
                    <a:pt x="765" y="18158"/>
                  </a:lnTo>
                  <a:cubicBezTo>
                    <a:pt x="128" y="18540"/>
                    <a:pt x="1" y="19368"/>
                    <a:pt x="383" y="20005"/>
                  </a:cubicBezTo>
                  <a:lnTo>
                    <a:pt x="24519" y="58215"/>
                  </a:lnTo>
                  <a:cubicBezTo>
                    <a:pt x="24769" y="58631"/>
                    <a:pt x="25181" y="58857"/>
                    <a:pt x="25615" y="58857"/>
                  </a:cubicBezTo>
                  <a:cubicBezTo>
                    <a:pt x="25845" y="58857"/>
                    <a:pt x="26081" y="58793"/>
                    <a:pt x="26302" y="58661"/>
                  </a:cubicBezTo>
                  <a:lnTo>
                    <a:pt x="54833" y="40702"/>
                  </a:lnTo>
                  <a:cubicBezTo>
                    <a:pt x="55406" y="40320"/>
                    <a:pt x="55597" y="39492"/>
                    <a:pt x="55215" y="38855"/>
                  </a:cubicBezTo>
                  <a:lnTo>
                    <a:pt x="31078" y="581"/>
                  </a:lnTo>
                  <a:cubicBezTo>
                    <a:pt x="30832" y="211"/>
                    <a:pt x="30399" y="0"/>
                    <a:pt x="29969" y="0"/>
                  </a:cubicBezTo>
                  <a:close/>
                </a:path>
              </a:pathLst>
            </a:custGeom>
            <a:solidFill>
              <a:srgbClr val="3B58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40"/>
            <p:cNvSpPr/>
            <p:nvPr/>
          </p:nvSpPr>
          <p:spPr>
            <a:xfrm>
              <a:off x="6035650" y="2616925"/>
              <a:ext cx="47075" cy="43025"/>
            </a:xfrm>
            <a:custGeom>
              <a:avLst/>
              <a:gdLst/>
              <a:ahLst/>
              <a:cxnLst/>
              <a:rect l="l" t="t" r="r" b="b"/>
              <a:pathLst>
                <a:path w="1883" h="1721" extrusionOk="0">
                  <a:moveTo>
                    <a:pt x="946" y="1"/>
                  </a:moveTo>
                  <a:cubicBezTo>
                    <a:pt x="581" y="1"/>
                    <a:pt x="211" y="236"/>
                    <a:pt x="100" y="644"/>
                  </a:cubicBezTo>
                  <a:cubicBezTo>
                    <a:pt x="0" y="1240"/>
                    <a:pt x="444" y="1720"/>
                    <a:pt x="947" y="1720"/>
                  </a:cubicBezTo>
                  <a:cubicBezTo>
                    <a:pt x="1088" y="1720"/>
                    <a:pt x="1234" y="1683"/>
                    <a:pt x="1373" y="1599"/>
                  </a:cubicBezTo>
                  <a:cubicBezTo>
                    <a:pt x="1819" y="1344"/>
                    <a:pt x="1883" y="771"/>
                    <a:pt x="1628" y="389"/>
                  </a:cubicBezTo>
                  <a:cubicBezTo>
                    <a:pt x="1468" y="122"/>
                    <a:pt x="1208" y="1"/>
                    <a:pt x="946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40"/>
            <p:cNvSpPr/>
            <p:nvPr/>
          </p:nvSpPr>
          <p:spPr>
            <a:xfrm>
              <a:off x="5937550" y="2602250"/>
              <a:ext cx="129275" cy="128325"/>
            </a:xfrm>
            <a:custGeom>
              <a:avLst/>
              <a:gdLst/>
              <a:ahLst/>
              <a:cxnLst/>
              <a:rect l="l" t="t" r="r" b="b"/>
              <a:pathLst>
                <a:path w="5171" h="5133" extrusionOk="0">
                  <a:moveTo>
                    <a:pt x="2897" y="1"/>
                  </a:moveTo>
                  <a:cubicBezTo>
                    <a:pt x="1779" y="1"/>
                    <a:pt x="687" y="714"/>
                    <a:pt x="394" y="1995"/>
                  </a:cubicBezTo>
                  <a:cubicBezTo>
                    <a:pt x="0" y="3716"/>
                    <a:pt x="1391" y="5133"/>
                    <a:pt x="2925" y="5133"/>
                  </a:cubicBezTo>
                  <a:cubicBezTo>
                    <a:pt x="3378" y="5133"/>
                    <a:pt x="3843" y="5009"/>
                    <a:pt x="4278" y="4733"/>
                  </a:cubicBezTo>
                  <a:cubicBezTo>
                    <a:pt x="4470" y="4606"/>
                    <a:pt x="4661" y="4415"/>
                    <a:pt x="4852" y="4224"/>
                  </a:cubicBezTo>
                  <a:lnTo>
                    <a:pt x="4470" y="3651"/>
                  </a:lnTo>
                  <a:lnTo>
                    <a:pt x="4406" y="3714"/>
                  </a:lnTo>
                  <a:cubicBezTo>
                    <a:pt x="4278" y="3905"/>
                    <a:pt x="4087" y="4096"/>
                    <a:pt x="3896" y="4224"/>
                  </a:cubicBezTo>
                  <a:cubicBezTo>
                    <a:pt x="3579" y="4425"/>
                    <a:pt x="3240" y="4516"/>
                    <a:pt x="2908" y="4516"/>
                  </a:cubicBezTo>
                  <a:cubicBezTo>
                    <a:pt x="1774" y="4516"/>
                    <a:pt x="735" y="3453"/>
                    <a:pt x="1031" y="2122"/>
                  </a:cubicBezTo>
                  <a:cubicBezTo>
                    <a:pt x="1250" y="1169"/>
                    <a:pt x="2061" y="638"/>
                    <a:pt x="2891" y="638"/>
                  </a:cubicBezTo>
                  <a:cubicBezTo>
                    <a:pt x="3504" y="638"/>
                    <a:pt x="4128" y="927"/>
                    <a:pt x="4533" y="1549"/>
                  </a:cubicBezTo>
                  <a:cubicBezTo>
                    <a:pt x="4580" y="1642"/>
                    <a:pt x="4695" y="1701"/>
                    <a:pt x="4828" y="1701"/>
                  </a:cubicBezTo>
                  <a:cubicBezTo>
                    <a:pt x="4877" y="1701"/>
                    <a:pt x="4928" y="1693"/>
                    <a:pt x="4979" y="1676"/>
                  </a:cubicBezTo>
                  <a:cubicBezTo>
                    <a:pt x="5106" y="1549"/>
                    <a:pt x="5170" y="1358"/>
                    <a:pt x="5106" y="1231"/>
                  </a:cubicBezTo>
                  <a:cubicBezTo>
                    <a:pt x="4565" y="391"/>
                    <a:pt x="3724" y="1"/>
                    <a:pt x="2897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40"/>
            <p:cNvSpPr/>
            <p:nvPr/>
          </p:nvSpPr>
          <p:spPr>
            <a:xfrm>
              <a:off x="6071575" y="2680700"/>
              <a:ext cx="55075" cy="43400"/>
            </a:xfrm>
            <a:custGeom>
              <a:avLst/>
              <a:gdLst/>
              <a:ahLst/>
              <a:cxnLst/>
              <a:rect l="l" t="t" r="r" b="b"/>
              <a:pathLst>
                <a:path w="2203" h="1736" extrusionOk="0">
                  <a:moveTo>
                    <a:pt x="1124" y="1"/>
                  </a:moveTo>
                  <a:cubicBezTo>
                    <a:pt x="978" y="1"/>
                    <a:pt x="832" y="43"/>
                    <a:pt x="701" y="130"/>
                  </a:cubicBezTo>
                  <a:cubicBezTo>
                    <a:pt x="0" y="576"/>
                    <a:pt x="191" y="1532"/>
                    <a:pt x="955" y="1723"/>
                  </a:cubicBezTo>
                  <a:cubicBezTo>
                    <a:pt x="1004" y="1731"/>
                    <a:pt x="1052" y="1736"/>
                    <a:pt x="1100" y="1736"/>
                  </a:cubicBezTo>
                  <a:cubicBezTo>
                    <a:pt x="1731" y="1736"/>
                    <a:pt x="2202" y="982"/>
                    <a:pt x="1847" y="449"/>
                  </a:cubicBezTo>
                  <a:cubicBezTo>
                    <a:pt x="1680" y="156"/>
                    <a:pt x="1402" y="1"/>
                    <a:pt x="1124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40"/>
            <p:cNvSpPr/>
            <p:nvPr/>
          </p:nvSpPr>
          <p:spPr>
            <a:xfrm>
              <a:off x="5979025" y="2665950"/>
              <a:ext cx="129175" cy="129150"/>
            </a:xfrm>
            <a:custGeom>
              <a:avLst/>
              <a:gdLst/>
              <a:ahLst/>
              <a:cxnLst/>
              <a:rect l="l" t="t" r="r" b="b"/>
              <a:pathLst>
                <a:path w="5167" h="5166" extrusionOk="0">
                  <a:moveTo>
                    <a:pt x="2881" y="0"/>
                  </a:moveTo>
                  <a:cubicBezTo>
                    <a:pt x="1776" y="0"/>
                    <a:pt x="683" y="713"/>
                    <a:pt x="391" y="1994"/>
                  </a:cubicBezTo>
                  <a:cubicBezTo>
                    <a:pt x="1" y="3748"/>
                    <a:pt x="1325" y="5166"/>
                    <a:pt x="2853" y="5166"/>
                  </a:cubicBezTo>
                  <a:cubicBezTo>
                    <a:pt x="3322" y="5166"/>
                    <a:pt x="3811" y="5032"/>
                    <a:pt x="4275" y="4733"/>
                  </a:cubicBezTo>
                  <a:cubicBezTo>
                    <a:pt x="4466" y="4605"/>
                    <a:pt x="4657" y="4478"/>
                    <a:pt x="4848" y="4287"/>
                  </a:cubicBezTo>
                  <a:lnTo>
                    <a:pt x="4466" y="3650"/>
                  </a:lnTo>
                  <a:lnTo>
                    <a:pt x="4403" y="3714"/>
                  </a:lnTo>
                  <a:cubicBezTo>
                    <a:pt x="4275" y="3905"/>
                    <a:pt x="4084" y="4096"/>
                    <a:pt x="3893" y="4223"/>
                  </a:cubicBezTo>
                  <a:cubicBezTo>
                    <a:pt x="3575" y="4426"/>
                    <a:pt x="3234" y="4516"/>
                    <a:pt x="2901" y="4516"/>
                  </a:cubicBezTo>
                  <a:cubicBezTo>
                    <a:pt x="1768" y="4516"/>
                    <a:pt x="732" y="3465"/>
                    <a:pt x="1027" y="2185"/>
                  </a:cubicBezTo>
                  <a:cubicBezTo>
                    <a:pt x="1250" y="1221"/>
                    <a:pt x="2077" y="689"/>
                    <a:pt x="2917" y="689"/>
                  </a:cubicBezTo>
                  <a:cubicBezTo>
                    <a:pt x="3521" y="689"/>
                    <a:pt x="4131" y="963"/>
                    <a:pt x="4530" y="1548"/>
                  </a:cubicBezTo>
                  <a:cubicBezTo>
                    <a:pt x="4570" y="1669"/>
                    <a:pt x="4662" y="1714"/>
                    <a:pt x="4772" y="1714"/>
                  </a:cubicBezTo>
                  <a:cubicBezTo>
                    <a:pt x="4836" y="1714"/>
                    <a:pt x="4906" y="1699"/>
                    <a:pt x="4976" y="1676"/>
                  </a:cubicBezTo>
                  <a:cubicBezTo>
                    <a:pt x="5103" y="1548"/>
                    <a:pt x="5167" y="1357"/>
                    <a:pt x="5039" y="1230"/>
                  </a:cubicBezTo>
                  <a:cubicBezTo>
                    <a:pt x="4525" y="390"/>
                    <a:pt x="3699" y="0"/>
                    <a:pt x="2881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40"/>
            <p:cNvSpPr/>
            <p:nvPr/>
          </p:nvSpPr>
          <p:spPr>
            <a:xfrm>
              <a:off x="6110475" y="2743650"/>
              <a:ext cx="59275" cy="45200"/>
            </a:xfrm>
            <a:custGeom>
              <a:avLst/>
              <a:gdLst/>
              <a:ahLst/>
              <a:cxnLst/>
              <a:rect l="l" t="t" r="r" b="b"/>
              <a:pathLst>
                <a:path w="2371" h="1808" extrusionOk="0">
                  <a:moveTo>
                    <a:pt x="1161" y="0"/>
                  </a:moveTo>
                  <a:cubicBezTo>
                    <a:pt x="571" y="0"/>
                    <a:pt x="1" y="670"/>
                    <a:pt x="482" y="1370"/>
                  </a:cubicBezTo>
                  <a:cubicBezTo>
                    <a:pt x="656" y="1680"/>
                    <a:pt x="919" y="1807"/>
                    <a:pt x="1181" y="1807"/>
                  </a:cubicBezTo>
                  <a:cubicBezTo>
                    <a:pt x="1779" y="1807"/>
                    <a:pt x="2370" y="1143"/>
                    <a:pt x="1883" y="478"/>
                  </a:cubicBezTo>
                  <a:cubicBezTo>
                    <a:pt x="1704" y="139"/>
                    <a:pt x="1430" y="0"/>
                    <a:pt x="1161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40"/>
            <p:cNvSpPr/>
            <p:nvPr/>
          </p:nvSpPr>
          <p:spPr>
            <a:xfrm>
              <a:off x="6018825" y="2729625"/>
              <a:ext cx="129175" cy="129175"/>
            </a:xfrm>
            <a:custGeom>
              <a:avLst/>
              <a:gdLst/>
              <a:ahLst/>
              <a:cxnLst/>
              <a:rect l="l" t="t" r="r" b="b"/>
              <a:pathLst>
                <a:path w="5167" h="5167" extrusionOk="0">
                  <a:moveTo>
                    <a:pt x="2881" y="0"/>
                  </a:moveTo>
                  <a:cubicBezTo>
                    <a:pt x="1776" y="0"/>
                    <a:pt x="683" y="713"/>
                    <a:pt x="391" y="1994"/>
                  </a:cubicBezTo>
                  <a:cubicBezTo>
                    <a:pt x="1" y="3748"/>
                    <a:pt x="1362" y="5166"/>
                    <a:pt x="2879" y="5166"/>
                  </a:cubicBezTo>
                  <a:cubicBezTo>
                    <a:pt x="3345" y="5166"/>
                    <a:pt x="3826" y="5032"/>
                    <a:pt x="4275" y="4733"/>
                  </a:cubicBezTo>
                  <a:cubicBezTo>
                    <a:pt x="4466" y="4606"/>
                    <a:pt x="4721" y="4478"/>
                    <a:pt x="4849" y="4287"/>
                  </a:cubicBezTo>
                  <a:lnTo>
                    <a:pt x="4466" y="3650"/>
                  </a:lnTo>
                  <a:lnTo>
                    <a:pt x="4403" y="3714"/>
                  </a:lnTo>
                  <a:cubicBezTo>
                    <a:pt x="4275" y="3905"/>
                    <a:pt x="4084" y="4096"/>
                    <a:pt x="3893" y="4223"/>
                  </a:cubicBezTo>
                  <a:cubicBezTo>
                    <a:pt x="3575" y="4426"/>
                    <a:pt x="3234" y="4517"/>
                    <a:pt x="2901" y="4517"/>
                  </a:cubicBezTo>
                  <a:cubicBezTo>
                    <a:pt x="1768" y="4517"/>
                    <a:pt x="732" y="3465"/>
                    <a:pt x="1027" y="2186"/>
                  </a:cubicBezTo>
                  <a:cubicBezTo>
                    <a:pt x="1250" y="1222"/>
                    <a:pt x="2077" y="689"/>
                    <a:pt x="2917" y="689"/>
                  </a:cubicBezTo>
                  <a:cubicBezTo>
                    <a:pt x="3521" y="689"/>
                    <a:pt x="4131" y="963"/>
                    <a:pt x="4530" y="1549"/>
                  </a:cubicBezTo>
                  <a:cubicBezTo>
                    <a:pt x="4570" y="1670"/>
                    <a:pt x="4662" y="1714"/>
                    <a:pt x="4772" y="1714"/>
                  </a:cubicBezTo>
                  <a:cubicBezTo>
                    <a:pt x="4836" y="1714"/>
                    <a:pt x="4906" y="1699"/>
                    <a:pt x="4976" y="1676"/>
                  </a:cubicBezTo>
                  <a:cubicBezTo>
                    <a:pt x="5103" y="1549"/>
                    <a:pt x="5167" y="1358"/>
                    <a:pt x="5040" y="1230"/>
                  </a:cubicBezTo>
                  <a:cubicBezTo>
                    <a:pt x="4525" y="391"/>
                    <a:pt x="3699" y="0"/>
                    <a:pt x="2881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40"/>
            <p:cNvSpPr/>
            <p:nvPr/>
          </p:nvSpPr>
          <p:spPr>
            <a:xfrm>
              <a:off x="6152750" y="2809175"/>
              <a:ext cx="54925" cy="42325"/>
            </a:xfrm>
            <a:custGeom>
              <a:avLst/>
              <a:gdLst/>
              <a:ahLst/>
              <a:cxnLst/>
              <a:rect l="l" t="t" r="r" b="b"/>
              <a:pathLst>
                <a:path w="2197" h="1693" extrusionOk="0">
                  <a:moveTo>
                    <a:pt x="1114" y="1"/>
                  </a:moveTo>
                  <a:cubicBezTo>
                    <a:pt x="951" y="1"/>
                    <a:pt x="785" y="52"/>
                    <a:pt x="638" y="150"/>
                  </a:cubicBezTo>
                  <a:cubicBezTo>
                    <a:pt x="1" y="532"/>
                    <a:pt x="192" y="1487"/>
                    <a:pt x="893" y="1678"/>
                  </a:cubicBezTo>
                  <a:cubicBezTo>
                    <a:pt x="950" y="1688"/>
                    <a:pt x="1006" y="1692"/>
                    <a:pt x="1060" y="1692"/>
                  </a:cubicBezTo>
                  <a:cubicBezTo>
                    <a:pt x="1737" y="1692"/>
                    <a:pt x="2197" y="994"/>
                    <a:pt x="1784" y="405"/>
                  </a:cubicBezTo>
                  <a:cubicBezTo>
                    <a:pt x="1628" y="131"/>
                    <a:pt x="1375" y="1"/>
                    <a:pt x="1114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40"/>
            <p:cNvSpPr/>
            <p:nvPr/>
          </p:nvSpPr>
          <p:spPr>
            <a:xfrm>
              <a:off x="6058550" y="2793425"/>
              <a:ext cx="132000" cy="129800"/>
            </a:xfrm>
            <a:custGeom>
              <a:avLst/>
              <a:gdLst/>
              <a:ahLst/>
              <a:cxnLst/>
              <a:rect l="l" t="t" r="r" b="b"/>
              <a:pathLst>
                <a:path w="5280" h="5192" extrusionOk="0">
                  <a:moveTo>
                    <a:pt x="2939" y="1"/>
                  </a:moveTo>
                  <a:cubicBezTo>
                    <a:pt x="1810" y="1"/>
                    <a:pt x="688" y="730"/>
                    <a:pt x="394" y="2054"/>
                  </a:cubicBezTo>
                  <a:cubicBezTo>
                    <a:pt x="0" y="3774"/>
                    <a:pt x="1391" y="5191"/>
                    <a:pt x="2925" y="5191"/>
                  </a:cubicBezTo>
                  <a:cubicBezTo>
                    <a:pt x="3377" y="5191"/>
                    <a:pt x="3843" y="5068"/>
                    <a:pt x="4278" y="4792"/>
                  </a:cubicBezTo>
                  <a:cubicBezTo>
                    <a:pt x="4533" y="4601"/>
                    <a:pt x="4724" y="4474"/>
                    <a:pt x="4852" y="4282"/>
                  </a:cubicBezTo>
                  <a:lnTo>
                    <a:pt x="4470" y="3709"/>
                  </a:lnTo>
                  <a:lnTo>
                    <a:pt x="4470" y="3773"/>
                  </a:lnTo>
                  <a:cubicBezTo>
                    <a:pt x="4278" y="3900"/>
                    <a:pt x="4151" y="4091"/>
                    <a:pt x="3960" y="4219"/>
                  </a:cubicBezTo>
                  <a:cubicBezTo>
                    <a:pt x="3627" y="4421"/>
                    <a:pt x="3278" y="4512"/>
                    <a:pt x="2941" y="4512"/>
                  </a:cubicBezTo>
                  <a:cubicBezTo>
                    <a:pt x="1794" y="4512"/>
                    <a:pt x="784" y="3461"/>
                    <a:pt x="1031" y="2181"/>
                  </a:cubicBezTo>
                  <a:cubicBezTo>
                    <a:pt x="1253" y="1217"/>
                    <a:pt x="2102" y="685"/>
                    <a:pt x="2948" y="685"/>
                  </a:cubicBezTo>
                  <a:cubicBezTo>
                    <a:pt x="3555" y="685"/>
                    <a:pt x="4161" y="959"/>
                    <a:pt x="4533" y="1544"/>
                  </a:cubicBezTo>
                  <a:cubicBezTo>
                    <a:pt x="4614" y="1666"/>
                    <a:pt x="4728" y="1717"/>
                    <a:pt x="4837" y="1717"/>
                  </a:cubicBezTo>
                  <a:cubicBezTo>
                    <a:pt x="5069" y="1717"/>
                    <a:pt x="5280" y="1486"/>
                    <a:pt x="5106" y="1226"/>
                  </a:cubicBezTo>
                  <a:cubicBezTo>
                    <a:pt x="4595" y="391"/>
                    <a:pt x="3765" y="1"/>
                    <a:pt x="2939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40"/>
            <p:cNvSpPr/>
            <p:nvPr/>
          </p:nvSpPr>
          <p:spPr>
            <a:xfrm>
              <a:off x="6193225" y="2873425"/>
              <a:ext cx="56600" cy="42775"/>
            </a:xfrm>
            <a:custGeom>
              <a:avLst/>
              <a:gdLst/>
              <a:ahLst/>
              <a:cxnLst/>
              <a:rect l="l" t="t" r="r" b="b"/>
              <a:pathLst>
                <a:path w="2264" h="1711" extrusionOk="0">
                  <a:moveTo>
                    <a:pt x="1124" y="1"/>
                  </a:moveTo>
                  <a:cubicBezTo>
                    <a:pt x="546" y="1"/>
                    <a:pt x="0" y="606"/>
                    <a:pt x="356" y="1274"/>
                  </a:cubicBezTo>
                  <a:cubicBezTo>
                    <a:pt x="531" y="1584"/>
                    <a:pt x="794" y="1711"/>
                    <a:pt x="1057" y="1711"/>
                  </a:cubicBezTo>
                  <a:cubicBezTo>
                    <a:pt x="1659" y="1711"/>
                    <a:pt x="2264" y="1046"/>
                    <a:pt x="1821" y="382"/>
                  </a:cubicBezTo>
                  <a:cubicBezTo>
                    <a:pt x="1629" y="113"/>
                    <a:pt x="1374" y="1"/>
                    <a:pt x="1124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40"/>
            <p:cNvSpPr/>
            <p:nvPr/>
          </p:nvSpPr>
          <p:spPr>
            <a:xfrm>
              <a:off x="6099950" y="2858275"/>
              <a:ext cx="130575" cy="128625"/>
            </a:xfrm>
            <a:custGeom>
              <a:avLst/>
              <a:gdLst/>
              <a:ahLst/>
              <a:cxnLst/>
              <a:rect l="l" t="t" r="r" b="b"/>
              <a:pathLst>
                <a:path w="5223" h="5145" extrusionOk="0">
                  <a:moveTo>
                    <a:pt x="2893" y="1"/>
                  </a:moveTo>
                  <a:cubicBezTo>
                    <a:pt x="1766" y="1"/>
                    <a:pt x="652" y="715"/>
                    <a:pt x="394" y="2007"/>
                  </a:cubicBezTo>
                  <a:cubicBezTo>
                    <a:pt x="0" y="3728"/>
                    <a:pt x="1353" y="5145"/>
                    <a:pt x="2898" y="5145"/>
                  </a:cubicBezTo>
                  <a:cubicBezTo>
                    <a:pt x="3355" y="5145"/>
                    <a:pt x="3828" y="5021"/>
                    <a:pt x="4278" y="4745"/>
                  </a:cubicBezTo>
                  <a:cubicBezTo>
                    <a:pt x="4469" y="4618"/>
                    <a:pt x="4660" y="4427"/>
                    <a:pt x="4851" y="4236"/>
                  </a:cubicBezTo>
                  <a:lnTo>
                    <a:pt x="4469" y="3663"/>
                  </a:lnTo>
                  <a:lnTo>
                    <a:pt x="4406" y="3726"/>
                  </a:lnTo>
                  <a:cubicBezTo>
                    <a:pt x="4278" y="3917"/>
                    <a:pt x="4087" y="4045"/>
                    <a:pt x="3896" y="4172"/>
                  </a:cubicBezTo>
                  <a:cubicBezTo>
                    <a:pt x="3557" y="4393"/>
                    <a:pt x="3201" y="4491"/>
                    <a:pt x="2859" y="4491"/>
                  </a:cubicBezTo>
                  <a:cubicBezTo>
                    <a:pt x="1722" y="4491"/>
                    <a:pt x="737" y="3407"/>
                    <a:pt x="1030" y="2134"/>
                  </a:cubicBezTo>
                  <a:cubicBezTo>
                    <a:pt x="1250" y="1181"/>
                    <a:pt x="2061" y="650"/>
                    <a:pt x="2879" y="650"/>
                  </a:cubicBezTo>
                  <a:cubicBezTo>
                    <a:pt x="3483" y="650"/>
                    <a:pt x="4091" y="939"/>
                    <a:pt x="4469" y="1561"/>
                  </a:cubicBezTo>
                  <a:cubicBezTo>
                    <a:pt x="4544" y="1673"/>
                    <a:pt x="4646" y="1719"/>
                    <a:pt x="4746" y="1719"/>
                  </a:cubicBezTo>
                  <a:cubicBezTo>
                    <a:pt x="4989" y="1719"/>
                    <a:pt x="5223" y="1449"/>
                    <a:pt x="5042" y="1179"/>
                  </a:cubicBezTo>
                  <a:cubicBezTo>
                    <a:pt x="4534" y="376"/>
                    <a:pt x="3710" y="1"/>
                    <a:pt x="2893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40"/>
            <p:cNvSpPr/>
            <p:nvPr/>
          </p:nvSpPr>
          <p:spPr>
            <a:xfrm>
              <a:off x="6227700" y="2935850"/>
              <a:ext cx="57225" cy="43975"/>
            </a:xfrm>
            <a:custGeom>
              <a:avLst/>
              <a:gdLst/>
              <a:ahLst/>
              <a:cxnLst/>
              <a:rect l="l" t="t" r="r" b="b"/>
              <a:pathLst>
                <a:path w="2289" h="1759" extrusionOk="0">
                  <a:moveTo>
                    <a:pt x="1354" y="1"/>
                  </a:moveTo>
                  <a:cubicBezTo>
                    <a:pt x="1194" y="1"/>
                    <a:pt x="1032" y="57"/>
                    <a:pt x="888" y="178"/>
                  </a:cubicBezTo>
                  <a:cubicBezTo>
                    <a:pt x="0" y="647"/>
                    <a:pt x="525" y="1759"/>
                    <a:pt x="1269" y="1759"/>
                  </a:cubicBezTo>
                  <a:cubicBezTo>
                    <a:pt x="1433" y="1759"/>
                    <a:pt x="1607" y="1705"/>
                    <a:pt x="1779" y="1579"/>
                  </a:cubicBezTo>
                  <a:cubicBezTo>
                    <a:pt x="2161" y="1388"/>
                    <a:pt x="2289" y="814"/>
                    <a:pt x="2034" y="432"/>
                  </a:cubicBezTo>
                  <a:cubicBezTo>
                    <a:pt x="1875" y="155"/>
                    <a:pt x="1618" y="1"/>
                    <a:pt x="1354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40"/>
            <p:cNvSpPr/>
            <p:nvPr/>
          </p:nvSpPr>
          <p:spPr>
            <a:xfrm>
              <a:off x="6139750" y="2921950"/>
              <a:ext cx="129250" cy="128650"/>
            </a:xfrm>
            <a:custGeom>
              <a:avLst/>
              <a:gdLst/>
              <a:ahLst/>
              <a:cxnLst/>
              <a:rect l="l" t="t" r="r" b="b"/>
              <a:pathLst>
                <a:path w="5170" h="5146" extrusionOk="0">
                  <a:moveTo>
                    <a:pt x="2913" y="1"/>
                  </a:moveTo>
                  <a:cubicBezTo>
                    <a:pt x="1798" y="1"/>
                    <a:pt x="689" y="715"/>
                    <a:pt x="394" y="2007"/>
                  </a:cubicBezTo>
                  <a:cubicBezTo>
                    <a:pt x="0" y="3728"/>
                    <a:pt x="1353" y="5145"/>
                    <a:pt x="2899" y="5145"/>
                  </a:cubicBezTo>
                  <a:cubicBezTo>
                    <a:pt x="3355" y="5145"/>
                    <a:pt x="3828" y="5022"/>
                    <a:pt x="4278" y="4746"/>
                  </a:cubicBezTo>
                  <a:cubicBezTo>
                    <a:pt x="4469" y="4618"/>
                    <a:pt x="4660" y="4427"/>
                    <a:pt x="4851" y="4236"/>
                  </a:cubicBezTo>
                  <a:lnTo>
                    <a:pt x="4469" y="3663"/>
                  </a:lnTo>
                  <a:lnTo>
                    <a:pt x="4406" y="3727"/>
                  </a:lnTo>
                  <a:cubicBezTo>
                    <a:pt x="4278" y="3918"/>
                    <a:pt x="4087" y="4045"/>
                    <a:pt x="3896" y="4172"/>
                  </a:cubicBezTo>
                  <a:cubicBezTo>
                    <a:pt x="3578" y="4375"/>
                    <a:pt x="3237" y="4466"/>
                    <a:pt x="2904" y="4466"/>
                  </a:cubicBezTo>
                  <a:cubicBezTo>
                    <a:pt x="1771" y="4466"/>
                    <a:pt x="735" y="3414"/>
                    <a:pt x="1030" y="2135"/>
                  </a:cubicBezTo>
                  <a:cubicBezTo>
                    <a:pt x="1250" y="1182"/>
                    <a:pt x="2061" y="651"/>
                    <a:pt x="2891" y="651"/>
                  </a:cubicBezTo>
                  <a:cubicBezTo>
                    <a:pt x="3504" y="651"/>
                    <a:pt x="4128" y="940"/>
                    <a:pt x="4533" y="1561"/>
                  </a:cubicBezTo>
                  <a:cubicBezTo>
                    <a:pt x="4572" y="1640"/>
                    <a:pt x="4660" y="1695"/>
                    <a:pt x="4767" y="1695"/>
                  </a:cubicBezTo>
                  <a:cubicBezTo>
                    <a:pt x="4833" y="1695"/>
                    <a:pt x="4906" y="1674"/>
                    <a:pt x="4979" y="1625"/>
                  </a:cubicBezTo>
                  <a:cubicBezTo>
                    <a:pt x="5106" y="1561"/>
                    <a:pt x="5170" y="1370"/>
                    <a:pt x="5043" y="1179"/>
                  </a:cubicBezTo>
                  <a:cubicBezTo>
                    <a:pt x="4534" y="376"/>
                    <a:pt x="3722" y="1"/>
                    <a:pt x="2913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40"/>
            <p:cNvSpPr/>
            <p:nvPr/>
          </p:nvSpPr>
          <p:spPr>
            <a:xfrm>
              <a:off x="6272225" y="3000100"/>
              <a:ext cx="52500" cy="42225"/>
            </a:xfrm>
            <a:custGeom>
              <a:avLst/>
              <a:gdLst/>
              <a:ahLst/>
              <a:cxnLst/>
              <a:rect l="l" t="t" r="r" b="b"/>
              <a:pathLst>
                <a:path w="2100" h="1689" extrusionOk="0">
                  <a:moveTo>
                    <a:pt x="1162" y="0"/>
                  </a:moveTo>
                  <a:cubicBezTo>
                    <a:pt x="577" y="0"/>
                    <a:pt x="0" y="635"/>
                    <a:pt x="444" y="1301"/>
                  </a:cubicBezTo>
                  <a:cubicBezTo>
                    <a:pt x="609" y="1548"/>
                    <a:pt x="879" y="1688"/>
                    <a:pt x="1153" y="1688"/>
                  </a:cubicBezTo>
                  <a:cubicBezTo>
                    <a:pt x="1304" y="1688"/>
                    <a:pt x="1455" y="1646"/>
                    <a:pt x="1590" y="1556"/>
                  </a:cubicBezTo>
                  <a:cubicBezTo>
                    <a:pt x="1972" y="1301"/>
                    <a:pt x="2100" y="792"/>
                    <a:pt x="1845" y="410"/>
                  </a:cubicBezTo>
                  <a:cubicBezTo>
                    <a:pt x="1671" y="120"/>
                    <a:pt x="1416" y="0"/>
                    <a:pt x="1162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40"/>
            <p:cNvSpPr/>
            <p:nvPr/>
          </p:nvSpPr>
          <p:spPr>
            <a:xfrm>
              <a:off x="6179550" y="2985650"/>
              <a:ext cx="131050" cy="128625"/>
            </a:xfrm>
            <a:custGeom>
              <a:avLst/>
              <a:gdLst/>
              <a:ahLst/>
              <a:cxnLst/>
              <a:rect l="l" t="t" r="r" b="b"/>
              <a:pathLst>
                <a:path w="5242" h="5145" extrusionOk="0">
                  <a:moveTo>
                    <a:pt x="2952" y="0"/>
                  </a:moveTo>
                  <a:cubicBezTo>
                    <a:pt x="1819" y="0"/>
                    <a:pt x="689" y="714"/>
                    <a:pt x="394" y="2007"/>
                  </a:cubicBezTo>
                  <a:cubicBezTo>
                    <a:pt x="0" y="3727"/>
                    <a:pt x="1391" y="5144"/>
                    <a:pt x="2925" y="5144"/>
                  </a:cubicBezTo>
                  <a:cubicBezTo>
                    <a:pt x="3377" y="5144"/>
                    <a:pt x="3843" y="5021"/>
                    <a:pt x="4278" y="4745"/>
                  </a:cubicBezTo>
                  <a:cubicBezTo>
                    <a:pt x="4533" y="4618"/>
                    <a:pt x="4724" y="4427"/>
                    <a:pt x="4852" y="4236"/>
                  </a:cubicBezTo>
                  <a:lnTo>
                    <a:pt x="4469" y="3662"/>
                  </a:lnTo>
                  <a:lnTo>
                    <a:pt x="4469" y="3726"/>
                  </a:lnTo>
                  <a:cubicBezTo>
                    <a:pt x="4278" y="3917"/>
                    <a:pt x="4151" y="4044"/>
                    <a:pt x="3960" y="4172"/>
                  </a:cubicBezTo>
                  <a:cubicBezTo>
                    <a:pt x="3627" y="4374"/>
                    <a:pt x="3275" y="4465"/>
                    <a:pt x="2933" y="4465"/>
                  </a:cubicBezTo>
                  <a:cubicBezTo>
                    <a:pt x="1771" y="4465"/>
                    <a:pt x="735" y="3414"/>
                    <a:pt x="1031" y="2134"/>
                  </a:cubicBezTo>
                  <a:cubicBezTo>
                    <a:pt x="1250" y="1181"/>
                    <a:pt x="2082" y="650"/>
                    <a:pt x="2918" y="650"/>
                  </a:cubicBezTo>
                  <a:cubicBezTo>
                    <a:pt x="3535" y="650"/>
                    <a:pt x="4155" y="939"/>
                    <a:pt x="4533" y="1561"/>
                  </a:cubicBezTo>
                  <a:cubicBezTo>
                    <a:pt x="4608" y="1673"/>
                    <a:pt x="4704" y="1719"/>
                    <a:pt x="4799" y="1719"/>
                  </a:cubicBezTo>
                  <a:cubicBezTo>
                    <a:pt x="5026" y="1719"/>
                    <a:pt x="5241" y="1449"/>
                    <a:pt x="5106" y="1179"/>
                  </a:cubicBezTo>
                  <a:cubicBezTo>
                    <a:pt x="4598" y="376"/>
                    <a:pt x="3774" y="0"/>
                    <a:pt x="2952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40"/>
            <p:cNvSpPr/>
            <p:nvPr/>
          </p:nvSpPr>
          <p:spPr>
            <a:xfrm>
              <a:off x="6313575" y="3064325"/>
              <a:ext cx="54775" cy="42250"/>
            </a:xfrm>
            <a:custGeom>
              <a:avLst/>
              <a:gdLst/>
              <a:ahLst/>
              <a:cxnLst/>
              <a:rect l="l" t="t" r="r" b="b"/>
              <a:pathLst>
                <a:path w="2191" h="1690" extrusionOk="0">
                  <a:moveTo>
                    <a:pt x="1092" y="1"/>
                  </a:moveTo>
                  <a:cubicBezTo>
                    <a:pt x="932" y="1"/>
                    <a:pt x="772" y="43"/>
                    <a:pt x="637" y="133"/>
                  </a:cubicBezTo>
                  <a:cubicBezTo>
                    <a:pt x="0" y="515"/>
                    <a:pt x="191" y="1471"/>
                    <a:pt x="892" y="1662"/>
                  </a:cubicBezTo>
                  <a:cubicBezTo>
                    <a:pt x="968" y="1681"/>
                    <a:pt x="1042" y="1690"/>
                    <a:pt x="1114" y="1690"/>
                  </a:cubicBezTo>
                  <a:cubicBezTo>
                    <a:pt x="1761" y="1690"/>
                    <a:pt x="2191" y="961"/>
                    <a:pt x="1847" y="388"/>
                  </a:cubicBezTo>
                  <a:cubicBezTo>
                    <a:pt x="1682" y="141"/>
                    <a:pt x="1385" y="1"/>
                    <a:pt x="1092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40"/>
            <p:cNvSpPr/>
            <p:nvPr/>
          </p:nvSpPr>
          <p:spPr>
            <a:xfrm>
              <a:off x="6220950" y="3049325"/>
              <a:ext cx="127675" cy="128625"/>
            </a:xfrm>
            <a:custGeom>
              <a:avLst/>
              <a:gdLst/>
              <a:ahLst/>
              <a:cxnLst/>
              <a:rect l="l" t="t" r="r" b="b"/>
              <a:pathLst>
                <a:path w="5107" h="5145" extrusionOk="0">
                  <a:moveTo>
                    <a:pt x="2893" y="1"/>
                  </a:moveTo>
                  <a:cubicBezTo>
                    <a:pt x="1766" y="1"/>
                    <a:pt x="652" y="715"/>
                    <a:pt x="393" y="2007"/>
                  </a:cubicBezTo>
                  <a:cubicBezTo>
                    <a:pt x="0" y="3728"/>
                    <a:pt x="1353" y="5145"/>
                    <a:pt x="2869" y="5145"/>
                  </a:cubicBezTo>
                  <a:cubicBezTo>
                    <a:pt x="3317" y="5145"/>
                    <a:pt x="3779" y="5021"/>
                    <a:pt x="4215" y="4745"/>
                  </a:cubicBezTo>
                  <a:cubicBezTo>
                    <a:pt x="4469" y="4618"/>
                    <a:pt x="4660" y="4427"/>
                    <a:pt x="4851" y="4236"/>
                  </a:cubicBezTo>
                  <a:lnTo>
                    <a:pt x="4469" y="3663"/>
                  </a:lnTo>
                  <a:lnTo>
                    <a:pt x="4406" y="3726"/>
                  </a:lnTo>
                  <a:cubicBezTo>
                    <a:pt x="4278" y="3917"/>
                    <a:pt x="4087" y="4045"/>
                    <a:pt x="3896" y="4172"/>
                  </a:cubicBezTo>
                  <a:cubicBezTo>
                    <a:pt x="3557" y="4393"/>
                    <a:pt x="3201" y="4492"/>
                    <a:pt x="2859" y="4492"/>
                  </a:cubicBezTo>
                  <a:cubicBezTo>
                    <a:pt x="1722" y="4492"/>
                    <a:pt x="737" y="3407"/>
                    <a:pt x="1030" y="2134"/>
                  </a:cubicBezTo>
                  <a:cubicBezTo>
                    <a:pt x="1250" y="1181"/>
                    <a:pt x="2061" y="650"/>
                    <a:pt x="2879" y="650"/>
                  </a:cubicBezTo>
                  <a:cubicBezTo>
                    <a:pt x="3483" y="650"/>
                    <a:pt x="4091" y="939"/>
                    <a:pt x="4469" y="1561"/>
                  </a:cubicBezTo>
                  <a:cubicBezTo>
                    <a:pt x="4548" y="1640"/>
                    <a:pt x="4651" y="1694"/>
                    <a:pt x="4748" y="1694"/>
                  </a:cubicBezTo>
                  <a:cubicBezTo>
                    <a:pt x="4808" y="1694"/>
                    <a:pt x="4866" y="1673"/>
                    <a:pt x="4915" y="1625"/>
                  </a:cubicBezTo>
                  <a:cubicBezTo>
                    <a:pt x="5106" y="1561"/>
                    <a:pt x="5106" y="1370"/>
                    <a:pt x="5042" y="1179"/>
                  </a:cubicBezTo>
                  <a:cubicBezTo>
                    <a:pt x="4534" y="376"/>
                    <a:pt x="3710" y="1"/>
                    <a:pt x="2893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40"/>
            <p:cNvSpPr/>
            <p:nvPr/>
          </p:nvSpPr>
          <p:spPr>
            <a:xfrm>
              <a:off x="6353375" y="3128025"/>
              <a:ext cx="54800" cy="42225"/>
            </a:xfrm>
            <a:custGeom>
              <a:avLst/>
              <a:gdLst/>
              <a:ahLst/>
              <a:cxnLst/>
              <a:rect l="l" t="t" r="r" b="b"/>
              <a:pathLst>
                <a:path w="2192" h="1689" extrusionOk="0">
                  <a:moveTo>
                    <a:pt x="1138" y="0"/>
                  </a:moveTo>
                  <a:cubicBezTo>
                    <a:pt x="987" y="0"/>
                    <a:pt x="836" y="42"/>
                    <a:pt x="701" y="133"/>
                  </a:cubicBezTo>
                  <a:cubicBezTo>
                    <a:pt x="0" y="515"/>
                    <a:pt x="191" y="1534"/>
                    <a:pt x="955" y="1661"/>
                  </a:cubicBezTo>
                  <a:cubicBezTo>
                    <a:pt x="1025" y="1680"/>
                    <a:pt x="1094" y="1689"/>
                    <a:pt x="1160" y="1689"/>
                  </a:cubicBezTo>
                  <a:cubicBezTo>
                    <a:pt x="1761" y="1689"/>
                    <a:pt x="2191" y="961"/>
                    <a:pt x="1847" y="387"/>
                  </a:cubicBezTo>
                  <a:cubicBezTo>
                    <a:pt x="1682" y="141"/>
                    <a:pt x="1412" y="0"/>
                    <a:pt x="1138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40"/>
            <p:cNvSpPr/>
            <p:nvPr/>
          </p:nvSpPr>
          <p:spPr>
            <a:xfrm>
              <a:off x="6260750" y="3113000"/>
              <a:ext cx="130575" cy="128650"/>
            </a:xfrm>
            <a:custGeom>
              <a:avLst/>
              <a:gdLst/>
              <a:ahLst/>
              <a:cxnLst/>
              <a:rect l="l" t="t" r="r" b="b"/>
              <a:pathLst>
                <a:path w="5223" h="5146" extrusionOk="0">
                  <a:moveTo>
                    <a:pt x="2913" y="1"/>
                  </a:moveTo>
                  <a:cubicBezTo>
                    <a:pt x="1797" y="1"/>
                    <a:pt x="689" y="715"/>
                    <a:pt x="394" y="2007"/>
                  </a:cubicBezTo>
                  <a:cubicBezTo>
                    <a:pt x="0" y="3728"/>
                    <a:pt x="1353" y="5145"/>
                    <a:pt x="2898" y="5145"/>
                  </a:cubicBezTo>
                  <a:cubicBezTo>
                    <a:pt x="3355" y="5145"/>
                    <a:pt x="3828" y="5022"/>
                    <a:pt x="4278" y="4746"/>
                  </a:cubicBezTo>
                  <a:cubicBezTo>
                    <a:pt x="4469" y="4618"/>
                    <a:pt x="4660" y="4427"/>
                    <a:pt x="4851" y="4236"/>
                  </a:cubicBezTo>
                  <a:lnTo>
                    <a:pt x="4469" y="3663"/>
                  </a:lnTo>
                  <a:lnTo>
                    <a:pt x="4406" y="3727"/>
                  </a:lnTo>
                  <a:cubicBezTo>
                    <a:pt x="4278" y="3918"/>
                    <a:pt x="4087" y="4045"/>
                    <a:pt x="3896" y="4173"/>
                  </a:cubicBezTo>
                  <a:cubicBezTo>
                    <a:pt x="3572" y="4394"/>
                    <a:pt x="3224" y="4492"/>
                    <a:pt x="2885" y="4492"/>
                  </a:cubicBezTo>
                  <a:cubicBezTo>
                    <a:pt x="1760" y="4492"/>
                    <a:pt x="737" y="3407"/>
                    <a:pt x="1030" y="2135"/>
                  </a:cubicBezTo>
                  <a:cubicBezTo>
                    <a:pt x="1250" y="1182"/>
                    <a:pt x="2061" y="651"/>
                    <a:pt x="2891" y="651"/>
                  </a:cubicBezTo>
                  <a:cubicBezTo>
                    <a:pt x="3504" y="651"/>
                    <a:pt x="4128" y="940"/>
                    <a:pt x="4533" y="1562"/>
                  </a:cubicBezTo>
                  <a:cubicBezTo>
                    <a:pt x="4589" y="1673"/>
                    <a:pt x="4678" y="1720"/>
                    <a:pt x="4769" y="1720"/>
                  </a:cubicBezTo>
                  <a:cubicBezTo>
                    <a:pt x="4989" y="1720"/>
                    <a:pt x="5223" y="1450"/>
                    <a:pt x="5043" y="1179"/>
                  </a:cubicBezTo>
                  <a:cubicBezTo>
                    <a:pt x="4534" y="376"/>
                    <a:pt x="3722" y="1"/>
                    <a:pt x="2913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40"/>
            <p:cNvSpPr/>
            <p:nvPr/>
          </p:nvSpPr>
          <p:spPr>
            <a:xfrm>
              <a:off x="6390700" y="3191700"/>
              <a:ext cx="55025" cy="43325"/>
            </a:xfrm>
            <a:custGeom>
              <a:avLst/>
              <a:gdLst/>
              <a:ahLst/>
              <a:cxnLst/>
              <a:rect l="l" t="t" r="r" b="b"/>
              <a:pathLst>
                <a:path w="2201" h="1733" extrusionOk="0">
                  <a:moveTo>
                    <a:pt x="1237" y="0"/>
                  </a:moveTo>
                  <a:cubicBezTo>
                    <a:pt x="1086" y="0"/>
                    <a:pt x="935" y="43"/>
                    <a:pt x="800" y="133"/>
                  </a:cubicBezTo>
                  <a:cubicBezTo>
                    <a:pt x="1" y="666"/>
                    <a:pt x="494" y="1732"/>
                    <a:pt x="1235" y="1732"/>
                  </a:cubicBezTo>
                  <a:cubicBezTo>
                    <a:pt x="1380" y="1732"/>
                    <a:pt x="1535" y="1692"/>
                    <a:pt x="1691" y="1598"/>
                  </a:cubicBezTo>
                  <a:cubicBezTo>
                    <a:pt x="2073" y="1343"/>
                    <a:pt x="2201" y="834"/>
                    <a:pt x="1946" y="388"/>
                  </a:cubicBezTo>
                  <a:cubicBezTo>
                    <a:pt x="1782" y="141"/>
                    <a:pt x="1511" y="0"/>
                    <a:pt x="1237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40"/>
            <p:cNvSpPr/>
            <p:nvPr/>
          </p:nvSpPr>
          <p:spPr>
            <a:xfrm>
              <a:off x="6300550" y="3176700"/>
              <a:ext cx="132175" cy="128625"/>
            </a:xfrm>
            <a:custGeom>
              <a:avLst/>
              <a:gdLst/>
              <a:ahLst/>
              <a:cxnLst/>
              <a:rect l="l" t="t" r="r" b="b"/>
              <a:pathLst>
                <a:path w="5287" h="5145" extrusionOk="0">
                  <a:moveTo>
                    <a:pt x="2925" y="0"/>
                  </a:moveTo>
                  <a:cubicBezTo>
                    <a:pt x="1798" y="0"/>
                    <a:pt x="689" y="715"/>
                    <a:pt x="394" y="2007"/>
                  </a:cubicBezTo>
                  <a:cubicBezTo>
                    <a:pt x="0" y="3727"/>
                    <a:pt x="1391" y="5145"/>
                    <a:pt x="2925" y="5145"/>
                  </a:cubicBezTo>
                  <a:cubicBezTo>
                    <a:pt x="3377" y="5145"/>
                    <a:pt x="3843" y="5021"/>
                    <a:pt x="4278" y="4745"/>
                  </a:cubicBezTo>
                  <a:cubicBezTo>
                    <a:pt x="4469" y="4618"/>
                    <a:pt x="4661" y="4427"/>
                    <a:pt x="4852" y="4236"/>
                  </a:cubicBezTo>
                  <a:lnTo>
                    <a:pt x="4469" y="3662"/>
                  </a:lnTo>
                  <a:lnTo>
                    <a:pt x="4406" y="3726"/>
                  </a:lnTo>
                  <a:cubicBezTo>
                    <a:pt x="4278" y="3917"/>
                    <a:pt x="4087" y="4045"/>
                    <a:pt x="3896" y="4172"/>
                  </a:cubicBezTo>
                  <a:cubicBezTo>
                    <a:pt x="3578" y="4374"/>
                    <a:pt x="3237" y="4465"/>
                    <a:pt x="2904" y="4465"/>
                  </a:cubicBezTo>
                  <a:cubicBezTo>
                    <a:pt x="1771" y="4465"/>
                    <a:pt x="735" y="3414"/>
                    <a:pt x="1031" y="2134"/>
                  </a:cubicBezTo>
                  <a:cubicBezTo>
                    <a:pt x="1250" y="1181"/>
                    <a:pt x="2082" y="650"/>
                    <a:pt x="2918" y="650"/>
                  </a:cubicBezTo>
                  <a:cubicBezTo>
                    <a:pt x="3535" y="650"/>
                    <a:pt x="4155" y="939"/>
                    <a:pt x="4533" y="1561"/>
                  </a:cubicBezTo>
                  <a:cubicBezTo>
                    <a:pt x="4589" y="1673"/>
                    <a:pt x="4683" y="1719"/>
                    <a:pt x="4782" y="1719"/>
                  </a:cubicBezTo>
                  <a:cubicBezTo>
                    <a:pt x="5021" y="1719"/>
                    <a:pt x="5286" y="1449"/>
                    <a:pt x="5106" y="1179"/>
                  </a:cubicBezTo>
                  <a:cubicBezTo>
                    <a:pt x="4571" y="376"/>
                    <a:pt x="3743" y="0"/>
                    <a:pt x="2925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40"/>
            <p:cNvSpPr/>
            <p:nvPr/>
          </p:nvSpPr>
          <p:spPr>
            <a:xfrm>
              <a:off x="6431625" y="3255375"/>
              <a:ext cx="53900" cy="42800"/>
            </a:xfrm>
            <a:custGeom>
              <a:avLst/>
              <a:gdLst/>
              <a:ahLst/>
              <a:cxnLst/>
              <a:rect l="l" t="t" r="r" b="b"/>
              <a:pathLst>
                <a:path w="2156" h="1712" extrusionOk="0">
                  <a:moveTo>
                    <a:pt x="1192" y="1"/>
                  </a:moveTo>
                  <a:cubicBezTo>
                    <a:pt x="1042" y="1"/>
                    <a:pt x="890" y="43"/>
                    <a:pt x="755" y="133"/>
                  </a:cubicBezTo>
                  <a:cubicBezTo>
                    <a:pt x="1" y="672"/>
                    <a:pt x="522" y="1711"/>
                    <a:pt x="1240" y="1711"/>
                  </a:cubicBezTo>
                  <a:cubicBezTo>
                    <a:pt x="1371" y="1711"/>
                    <a:pt x="1509" y="1677"/>
                    <a:pt x="1646" y="1598"/>
                  </a:cubicBezTo>
                  <a:cubicBezTo>
                    <a:pt x="2029" y="1343"/>
                    <a:pt x="2156" y="834"/>
                    <a:pt x="1901" y="388"/>
                  </a:cubicBezTo>
                  <a:cubicBezTo>
                    <a:pt x="1737" y="141"/>
                    <a:pt x="1466" y="1"/>
                    <a:pt x="1192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40"/>
            <p:cNvSpPr/>
            <p:nvPr/>
          </p:nvSpPr>
          <p:spPr>
            <a:xfrm>
              <a:off x="6340400" y="3240675"/>
              <a:ext cx="132100" cy="128975"/>
            </a:xfrm>
            <a:custGeom>
              <a:avLst/>
              <a:gdLst/>
              <a:ahLst/>
              <a:cxnLst/>
              <a:rect l="l" t="t" r="r" b="b"/>
              <a:pathLst>
                <a:path w="5284" h="5159" extrusionOk="0">
                  <a:moveTo>
                    <a:pt x="2921" y="1"/>
                  </a:moveTo>
                  <a:cubicBezTo>
                    <a:pt x="1798" y="1"/>
                    <a:pt x="685" y="714"/>
                    <a:pt x="392" y="1995"/>
                  </a:cubicBezTo>
                  <a:cubicBezTo>
                    <a:pt x="0" y="3709"/>
                    <a:pt x="1378" y="5159"/>
                    <a:pt x="2904" y="5159"/>
                  </a:cubicBezTo>
                  <a:cubicBezTo>
                    <a:pt x="3363" y="5159"/>
                    <a:pt x="3835" y="5028"/>
                    <a:pt x="4277" y="4733"/>
                  </a:cubicBezTo>
                  <a:cubicBezTo>
                    <a:pt x="4531" y="4606"/>
                    <a:pt x="4722" y="4479"/>
                    <a:pt x="4850" y="4288"/>
                  </a:cubicBezTo>
                  <a:lnTo>
                    <a:pt x="4468" y="3651"/>
                  </a:lnTo>
                  <a:lnTo>
                    <a:pt x="4468" y="3714"/>
                  </a:lnTo>
                  <a:cubicBezTo>
                    <a:pt x="4277" y="3906"/>
                    <a:pt x="4149" y="4097"/>
                    <a:pt x="3958" y="4224"/>
                  </a:cubicBezTo>
                  <a:cubicBezTo>
                    <a:pt x="3625" y="4426"/>
                    <a:pt x="3273" y="4517"/>
                    <a:pt x="2932" y="4517"/>
                  </a:cubicBezTo>
                  <a:cubicBezTo>
                    <a:pt x="1769" y="4517"/>
                    <a:pt x="733" y="3466"/>
                    <a:pt x="1029" y="2186"/>
                  </a:cubicBezTo>
                  <a:cubicBezTo>
                    <a:pt x="1250" y="1190"/>
                    <a:pt x="2090" y="643"/>
                    <a:pt x="2932" y="643"/>
                  </a:cubicBezTo>
                  <a:cubicBezTo>
                    <a:pt x="3544" y="643"/>
                    <a:pt x="4156" y="933"/>
                    <a:pt x="4531" y="1549"/>
                  </a:cubicBezTo>
                  <a:cubicBezTo>
                    <a:pt x="4607" y="1663"/>
                    <a:pt x="4711" y="1709"/>
                    <a:pt x="4814" y="1709"/>
                  </a:cubicBezTo>
                  <a:cubicBezTo>
                    <a:pt x="5054" y="1709"/>
                    <a:pt x="5283" y="1454"/>
                    <a:pt x="5104" y="1231"/>
                  </a:cubicBezTo>
                  <a:cubicBezTo>
                    <a:pt x="4590" y="391"/>
                    <a:pt x="3753" y="1"/>
                    <a:pt x="2921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40"/>
            <p:cNvSpPr/>
            <p:nvPr/>
          </p:nvSpPr>
          <p:spPr>
            <a:xfrm>
              <a:off x="6474375" y="3319125"/>
              <a:ext cx="55075" cy="43400"/>
            </a:xfrm>
            <a:custGeom>
              <a:avLst/>
              <a:gdLst/>
              <a:ahLst/>
              <a:cxnLst/>
              <a:rect l="l" t="t" r="r" b="b"/>
              <a:pathLst>
                <a:path w="2203" h="1736" extrusionOk="0">
                  <a:moveTo>
                    <a:pt x="1106" y="1"/>
                  </a:moveTo>
                  <a:cubicBezTo>
                    <a:pt x="950" y="1"/>
                    <a:pt x="790" y="43"/>
                    <a:pt x="637" y="131"/>
                  </a:cubicBezTo>
                  <a:cubicBezTo>
                    <a:pt x="0" y="576"/>
                    <a:pt x="191" y="1532"/>
                    <a:pt x="955" y="1723"/>
                  </a:cubicBezTo>
                  <a:cubicBezTo>
                    <a:pt x="1004" y="1732"/>
                    <a:pt x="1053" y="1736"/>
                    <a:pt x="1100" y="1736"/>
                  </a:cubicBezTo>
                  <a:cubicBezTo>
                    <a:pt x="1731" y="1736"/>
                    <a:pt x="2202" y="982"/>
                    <a:pt x="1847" y="449"/>
                  </a:cubicBezTo>
                  <a:cubicBezTo>
                    <a:pt x="1680" y="156"/>
                    <a:pt x="1402" y="1"/>
                    <a:pt x="1106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40"/>
            <p:cNvSpPr/>
            <p:nvPr/>
          </p:nvSpPr>
          <p:spPr>
            <a:xfrm>
              <a:off x="6381825" y="3304375"/>
              <a:ext cx="130325" cy="129175"/>
            </a:xfrm>
            <a:custGeom>
              <a:avLst/>
              <a:gdLst/>
              <a:ahLst/>
              <a:cxnLst/>
              <a:rect l="l" t="t" r="r" b="b"/>
              <a:pathLst>
                <a:path w="5213" h="5167" extrusionOk="0">
                  <a:moveTo>
                    <a:pt x="2861" y="0"/>
                  </a:moveTo>
                  <a:cubicBezTo>
                    <a:pt x="1744" y="0"/>
                    <a:pt x="647" y="713"/>
                    <a:pt x="391" y="1994"/>
                  </a:cubicBezTo>
                  <a:cubicBezTo>
                    <a:pt x="1" y="3748"/>
                    <a:pt x="1325" y="5166"/>
                    <a:pt x="2853" y="5166"/>
                  </a:cubicBezTo>
                  <a:cubicBezTo>
                    <a:pt x="3322" y="5166"/>
                    <a:pt x="3811" y="5032"/>
                    <a:pt x="4275" y="4733"/>
                  </a:cubicBezTo>
                  <a:cubicBezTo>
                    <a:pt x="4466" y="4605"/>
                    <a:pt x="4657" y="4478"/>
                    <a:pt x="4848" y="4287"/>
                  </a:cubicBezTo>
                  <a:lnTo>
                    <a:pt x="4466" y="3650"/>
                  </a:lnTo>
                  <a:lnTo>
                    <a:pt x="4403" y="3714"/>
                  </a:lnTo>
                  <a:cubicBezTo>
                    <a:pt x="4275" y="3905"/>
                    <a:pt x="4084" y="4096"/>
                    <a:pt x="3893" y="4223"/>
                  </a:cubicBezTo>
                  <a:cubicBezTo>
                    <a:pt x="3561" y="4426"/>
                    <a:pt x="3211" y="4517"/>
                    <a:pt x="2875" y="4517"/>
                  </a:cubicBezTo>
                  <a:cubicBezTo>
                    <a:pt x="1730" y="4517"/>
                    <a:pt x="732" y="3465"/>
                    <a:pt x="1027" y="2185"/>
                  </a:cubicBezTo>
                  <a:cubicBezTo>
                    <a:pt x="1250" y="1221"/>
                    <a:pt x="2077" y="689"/>
                    <a:pt x="2905" y="689"/>
                  </a:cubicBezTo>
                  <a:cubicBezTo>
                    <a:pt x="3499" y="689"/>
                    <a:pt x="4094" y="963"/>
                    <a:pt x="4466" y="1549"/>
                  </a:cubicBezTo>
                  <a:cubicBezTo>
                    <a:pt x="4548" y="1670"/>
                    <a:pt x="4661" y="1721"/>
                    <a:pt x="4770" y="1721"/>
                  </a:cubicBezTo>
                  <a:cubicBezTo>
                    <a:pt x="5002" y="1721"/>
                    <a:pt x="5213" y="1490"/>
                    <a:pt x="5040" y="1230"/>
                  </a:cubicBezTo>
                  <a:cubicBezTo>
                    <a:pt x="4525" y="391"/>
                    <a:pt x="3688" y="0"/>
                    <a:pt x="2861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40"/>
            <p:cNvSpPr/>
            <p:nvPr/>
          </p:nvSpPr>
          <p:spPr>
            <a:xfrm>
              <a:off x="6515750" y="3383525"/>
              <a:ext cx="53450" cy="42725"/>
            </a:xfrm>
            <a:custGeom>
              <a:avLst/>
              <a:gdLst/>
              <a:ahLst/>
              <a:cxnLst/>
              <a:rect l="l" t="t" r="r" b="b"/>
              <a:pathLst>
                <a:path w="2138" h="1709" extrusionOk="0">
                  <a:moveTo>
                    <a:pt x="1063" y="0"/>
                  </a:moveTo>
                  <a:cubicBezTo>
                    <a:pt x="917" y="0"/>
                    <a:pt x="770" y="36"/>
                    <a:pt x="638" y="102"/>
                  </a:cubicBezTo>
                  <a:cubicBezTo>
                    <a:pt x="1" y="548"/>
                    <a:pt x="128" y="1503"/>
                    <a:pt x="893" y="1694"/>
                  </a:cubicBezTo>
                  <a:cubicBezTo>
                    <a:pt x="945" y="1704"/>
                    <a:pt x="996" y="1708"/>
                    <a:pt x="1047" y="1708"/>
                  </a:cubicBezTo>
                  <a:cubicBezTo>
                    <a:pt x="1673" y="1708"/>
                    <a:pt x="2138" y="1010"/>
                    <a:pt x="1784" y="420"/>
                  </a:cubicBezTo>
                  <a:cubicBezTo>
                    <a:pt x="1617" y="129"/>
                    <a:pt x="1341" y="0"/>
                    <a:pt x="1063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40"/>
            <p:cNvSpPr/>
            <p:nvPr/>
          </p:nvSpPr>
          <p:spPr>
            <a:xfrm>
              <a:off x="6421550" y="3368175"/>
              <a:ext cx="129250" cy="129800"/>
            </a:xfrm>
            <a:custGeom>
              <a:avLst/>
              <a:gdLst/>
              <a:ahLst/>
              <a:cxnLst/>
              <a:rect l="l" t="t" r="r" b="b"/>
              <a:pathLst>
                <a:path w="5170" h="5192" extrusionOk="0">
                  <a:moveTo>
                    <a:pt x="2900" y="0"/>
                  </a:moveTo>
                  <a:cubicBezTo>
                    <a:pt x="1789" y="0"/>
                    <a:pt x="688" y="730"/>
                    <a:pt x="394" y="2053"/>
                  </a:cubicBezTo>
                  <a:cubicBezTo>
                    <a:pt x="0" y="3774"/>
                    <a:pt x="1353" y="5191"/>
                    <a:pt x="2899" y="5191"/>
                  </a:cubicBezTo>
                  <a:cubicBezTo>
                    <a:pt x="3355" y="5191"/>
                    <a:pt x="3828" y="5068"/>
                    <a:pt x="4278" y="4792"/>
                  </a:cubicBezTo>
                  <a:cubicBezTo>
                    <a:pt x="4469" y="4601"/>
                    <a:pt x="4661" y="4473"/>
                    <a:pt x="4852" y="4282"/>
                  </a:cubicBezTo>
                  <a:lnTo>
                    <a:pt x="4469" y="3645"/>
                  </a:lnTo>
                  <a:lnTo>
                    <a:pt x="4406" y="3773"/>
                  </a:lnTo>
                  <a:cubicBezTo>
                    <a:pt x="4278" y="3900"/>
                    <a:pt x="4087" y="4091"/>
                    <a:pt x="3896" y="4219"/>
                  </a:cubicBezTo>
                  <a:cubicBezTo>
                    <a:pt x="3578" y="4421"/>
                    <a:pt x="3237" y="4512"/>
                    <a:pt x="2904" y="4512"/>
                  </a:cubicBezTo>
                  <a:cubicBezTo>
                    <a:pt x="1771" y="4512"/>
                    <a:pt x="735" y="3460"/>
                    <a:pt x="1031" y="2181"/>
                  </a:cubicBezTo>
                  <a:cubicBezTo>
                    <a:pt x="1253" y="1217"/>
                    <a:pt x="2101" y="684"/>
                    <a:pt x="2948" y="684"/>
                  </a:cubicBezTo>
                  <a:cubicBezTo>
                    <a:pt x="3555" y="684"/>
                    <a:pt x="4161" y="959"/>
                    <a:pt x="4533" y="1544"/>
                  </a:cubicBezTo>
                  <a:cubicBezTo>
                    <a:pt x="4574" y="1665"/>
                    <a:pt x="4665" y="1709"/>
                    <a:pt x="4775" y="1709"/>
                  </a:cubicBezTo>
                  <a:cubicBezTo>
                    <a:pt x="4839" y="1709"/>
                    <a:pt x="4909" y="1695"/>
                    <a:pt x="4979" y="1671"/>
                  </a:cubicBezTo>
                  <a:cubicBezTo>
                    <a:pt x="5106" y="1608"/>
                    <a:pt x="5170" y="1353"/>
                    <a:pt x="5043" y="1226"/>
                  </a:cubicBezTo>
                  <a:cubicBezTo>
                    <a:pt x="4531" y="391"/>
                    <a:pt x="3713" y="0"/>
                    <a:pt x="2900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40"/>
            <p:cNvSpPr/>
            <p:nvPr/>
          </p:nvSpPr>
          <p:spPr>
            <a:xfrm>
              <a:off x="6554025" y="3447475"/>
              <a:ext cx="52500" cy="42225"/>
            </a:xfrm>
            <a:custGeom>
              <a:avLst/>
              <a:gdLst/>
              <a:ahLst/>
              <a:cxnLst/>
              <a:rect l="l" t="t" r="r" b="b"/>
              <a:pathLst>
                <a:path w="2100" h="1689" extrusionOk="0">
                  <a:moveTo>
                    <a:pt x="1162" y="1"/>
                  </a:moveTo>
                  <a:cubicBezTo>
                    <a:pt x="577" y="1"/>
                    <a:pt x="0" y="635"/>
                    <a:pt x="444" y="1301"/>
                  </a:cubicBezTo>
                  <a:cubicBezTo>
                    <a:pt x="609" y="1548"/>
                    <a:pt x="879" y="1689"/>
                    <a:pt x="1153" y="1689"/>
                  </a:cubicBezTo>
                  <a:cubicBezTo>
                    <a:pt x="1304" y="1689"/>
                    <a:pt x="1455" y="1646"/>
                    <a:pt x="1590" y="1556"/>
                  </a:cubicBezTo>
                  <a:cubicBezTo>
                    <a:pt x="1973" y="1301"/>
                    <a:pt x="2100" y="792"/>
                    <a:pt x="1845" y="410"/>
                  </a:cubicBezTo>
                  <a:cubicBezTo>
                    <a:pt x="1672" y="120"/>
                    <a:pt x="1416" y="1"/>
                    <a:pt x="1162" y="1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40"/>
            <p:cNvSpPr/>
            <p:nvPr/>
          </p:nvSpPr>
          <p:spPr>
            <a:xfrm>
              <a:off x="6461350" y="3433025"/>
              <a:ext cx="131075" cy="128625"/>
            </a:xfrm>
            <a:custGeom>
              <a:avLst/>
              <a:gdLst/>
              <a:ahLst/>
              <a:cxnLst/>
              <a:rect l="l" t="t" r="r" b="b"/>
              <a:pathLst>
                <a:path w="5243" h="5145" extrusionOk="0">
                  <a:moveTo>
                    <a:pt x="2952" y="0"/>
                  </a:moveTo>
                  <a:cubicBezTo>
                    <a:pt x="1819" y="0"/>
                    <a:pt x="689" y="715"/>
                    <a:pt x="394" y="2007"/>
                  </a:cubicBezTo>
                  <a:cubicBezTo>
                    <a:pt x="0" y="3728"/>
                    <a:pt x="1391" y="5145"/>
                    <a:pt x="2925" y="5145"/>
                  </a:cubicBezTo>
                  <a:cubicBezTo>
                    <a:pt x="3378" y="5145"/>
                    <a:pt x="3843" y="5021"/>
                    <a:pt x="4279" y="4745"/>
                  </a:cubicBezTo>
                  <a:cubicBezTo>
                    <a:pt x="4533" y="4554"/>
                    <a:pt x="4724" y="4427"/>
                    <a:pt x="4852" y="4236"/>
                  </a:cubicBezTo>
                  <a:lnTo>
                    <a:pt x="4470" y="3663"/>
                  </a:lnTo>
                  <a:lnTo>
                    <a:pt x="4406" y="3726"/>
                  </a:lnTo>
                  <a:cubicBezTo>
                    <a:pt x="4279" y="3917"/>
                    <a:pt x="4151" y="4045"/>
                    <a:pt x="3960" y="4172"/>
                  </a:cubicBezTo>
                  <a:cubicBezTo>
                    <a:pt x="3627" y="4375"/>
                    <a:pt x="3275" y="4465"/>
                    <a:pt x="2934" y="4465"/>
                  </a:cubicBezTo>
                  <a:cubicBezTo>
                    <a:pt x="1771" y="4465"/>
                    <a:pt x="735" y="3414"/>
                    <a:pt x="1031" y="2134"/>
                  </a:cubicBezTo>
                  <a:cubicBezTo>
                    <a:pt x="1251" y="1181"/>
                    <a:pt x="2082" y="650"/>
                    <a:pt x="2918" y="650"/>
                  </a:cubicBezTo>
                  <a:cubicBezTo>
                    <a:pt x="3535" y="650"/>
                    <a:pt x="4155" y="939"/>
                    <a:pt x="4533" y="1561"/>
                  </a:cubicBezTo>
                  <a:cubicBezTo>
                    <a:pt x="4606" y="1652"/>
                    <a:pt x="4700" y="1691"/>
                    <a:pt x="4793" y="1691"/>
                  </a:cubicBezTo>
                  <a:cubicBezTo>
                    <a:pt x="5023" y="1691"/>
                    <a:pt x="5243" y="1451"/>
                    <a:pt x="5106" y="1179"/>
                  </a:cubicBezTo>
                  <a:cubicBezTo>
                    <a:pt x="4598" y="376"/>
                    <a:pt x="3774" y="0"/>
                    <a:pt x="2952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40"/>
            <p:cNvSpPr/>
            <p:nvPr/>
          </p:nvSpPr>
          <p:spPr>
            <a:xfrm>
              <a:off x="6596025" y="3511875"/>
              <a:ext cx="56600" cy="42775"/>
            </a:xfrm>
            <a:custGeom>
              <a:avLst/>
              <a:gdLst/>
              <a:ahLst/>
              <a:cxnLst/>
              <a:rect l="l" t="t" r="r" b="b"/>
              <a:pathLst>
                <a:path w="2264" h="1711" extrusionOk="0">
                  <a:moveTo>
                    <a:pt x="1124" y="0"/>
                  </a:moveTo>
                  <a:cubicBezTo>
                    <a:pt x="546" y="0"/>
                    <a:pt x="0" y="605"/>
                    <a:pt x="356" y="1273"/>
                  </a:cubicBezTo>
                  <a:cubicBezTo>
                    <a:pt x="531" y="1583"/>
                    <a:pt x="794" y="1710"/>
                    <a:pt x="1057" y="1710"/>
                  </a:cubicBezTo>
                  <a:cubicBezTo>
                    <a:pt x="1659" y="1710"/>
                    <a:pt x="2264" y="1046"/>
                    <a:pt x="1821" y="381"/>
                  </a:cubicBezTo>
                  <a:cubicBezTo>
                    <a:pt x="1629" y="113"/>
                    <a:pt x="1374" y="0"/>
                    <a:pt x="1124" y="0"/>
                  </a:cubicBezTo>
                  <a:close/>
                </a:path>
              </a:pathLst>
            </a:custGeom>
            <a:solidFill>
              <a:srgbClr val="E3AC4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40"/>
            <p:cNvSpPr/>
            <p:nvPr/>
          </p:nvSpPr>
          <p:spPr>
            <a:xfrm>
              <a:off x="6475225" y="3495725"/>
              <a:ext cx="159525" cy="130700"/>
            </a:xfrm>
            <a:custGeom>
              <a:avLst/>
              <a:gdLst/>
              <a:ahLst/>
              <a:cxnLst/>
              <a:rect l="l" t="t" r="r" b="b"/>
              <a:pathLst>
                <a:path w="6381" h="5228" extrusionOk="0">
                  <a:moveTo>
                    <a:pt x="4103" y="0"/>
                  </a:moveTo>
                  <a:cubicBezTo>
                    <a:pt x="3831" y="0"/>
                    <a:pt x="3552" y="44"/>
                    <a:pt x="3278" y="136"/>
                  </a:cubicBezTo>
                  <a:lnTo>
                    <a:pt x="3087" y="199"/>
                  </a:lnTo>
                  <a:lnTo>
                    <a:pt x="3023" y="199"/>
                  </a:lnTo>
                  <a:lnTo>
                    <a:pt x="2896" y="263"/>
                  </a:lnTo>
                  <a:lnTo>
                    <a:pt x="2832" y="263"/>
                  </a:lnTo>
                  <a:cubicBezTo>
                    <a:pt x="2768" y="263"/>
                    <a:pt x="2641" y="327"/>
                    <a:pt x="2577" y="390"/>
                  </a:cubicBezTo>
                  <a:cubicBezTo>
                    <a:pt x="0" y="1810"/>
                    <a:pt x="1549" y="5228"/>
                    <a:pt x="3817" y="5228"/>
                  </a:cubicBezTo>
                  <a:cubicBezTo>
                    <a:pt x="4295" y="5228"/>
                    <a:pt x="4805" y="5076"/>
                    <a:pt x="5316" y="4721"/>
                  </a:cubicBezTo>
                  <a:cubicBezTo>
                    <a:pt x="5379" y="4657"/>
                    <a:pt x="5507" y="4593"/>
                    <a:pt x="5570" y="4593"/>
                  </a:cubicBezTo>
                  <a:lnTo>
                    <a:pt x="5634" y="4530"/>
                  </a:lnTo>
                  <a:lnTo>
                    <a:pt x="5698" y="4402"/>
                  </a:lnTo>
                  <a:lnTo>
                    <a:pt x="5761" y="4339"/>
                  </a:lnTo>
                  <a:lnTo>
                    <a:pt x="5889" y="4211"/>
                  </a:lnTo>
                  <a:cubicBezTo>
                    <a:pt x="5952" y="4148"/>
                    <a:pt x="6016" y="4084"/>
                    <a:pt x="6080" y="3957"/>
                  </a:cubicBezTo>
                  <a:cubicBezTo>
                    <a:pt x="5889" y="3893"/>
                    <a:pt x="5698" y="3766"/>
                    <a:pt x="5570" y="3638"/>
                  </a:cubicBezTo>
                  <a:lnTo>
                    <a:pt x="5443" y="3766"/>
                  </a:lnTo>
                  <a:cubicBezTo>
                    <a:pt x="5443" y="3829"/>
                    <a:pt x="5379" y="3829"/>
                    <a:pt x="5379" y="3893"/>
                  </a:cubicBezTo>
                  <a:lnTo>
                    <a:pt x="5252" y="3957"/>
                  </a:lnTo>
                  <a:lnTo>
                    <a:pt x="5061" y="4084"/>
                  </a:lnTo>
                  <a:cubicBezTo>
                    <a:pt x="4695" y="4321"/>
                    <a:pt x="4333" y="4423"/>
                    <a:pt x="3994" y="4423"/>
                  </a:cubicBezTo>
                  <a:cubicBezTo>
                    <a:pt x="2327" y="4423"/>
                    <a:pt x="1223" y="1948"/>
                    <a:pt x="3023" y="836"/>
                  </a:cubicBezTo>
                  <a:lnTo>
                    <a:pt x="3214" y="772"/>
                  </a:lnTo>
                  <a:lnTo>
                    <a:pt x="3278" y="772"/>
                  </a:lnTo>
                  <a:lnTo>
                    <a:pt x="3405" y="709"/>
                  </a:lnTo>
                  <a:lnTo>
                    <a:pt x="3724" y="709"/>
                  </a:lnTo>
                  <a:cubicBezTo>
                    <a:pt x="3835" y="690"/>
                    <a:pt x="3946" y="681"/>
                    <a:pt x="4057" y="681"/>
                  </a:cubicBezTo>
                  <a:cubicBezTo>
                    <a:pt x="4704" y="681"/>
                    <a:pt x="5317" y="993"/>
                    <a:pt x="5698" y="1537"/>
                  </a:cubicBezTo>
                  <a:cubicBezTo>
                    <a:pt x="5759" y="1659"/>
                    <a:pt x="5858" y="1709"/>
                    <a:pt x="5958" y="1709"/>
                  </a:cubicBezTo>
                  <a:cubicBezTo>
                    <a:pt x="6170" y="1709"/>
                    <a:pt x="6381" y="1478"/>
                    <a:pt x="6207" y="1218"/>
                  </a:cubicBezTo>
                  <a:cubicBezTo>
                    <a:pt x="5771" y="443"/>
                    <a:pt x="4967" y="0"/>
                    <a:pt x="4103" y="0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40"/>
            <p:cNvSpPr/>
            <p:nvPr/>
          </p:nvSpPr>
          <p:spPr>
            <a:xfrm>
              <a:off x="6206900" y="2316125"/>
              <a:ext cx="703725" cy="618350"/>
            </a:xfrm>
            <a:custGeom>
              <a:avLst/>
              <a:gdLst/>
              <a:ahLst/>
              <a:cxnLst/>
              <a:rect l="l" t="t" r="r" b="b"/>
              <a:pathLst>
                <a:path w="28149" h="24734" extrusionOk="0">
                  <a:moveTo>
                    <a:pt x="20338" y="0"/>
                  </a:moveTo>
                  <a:cubicBezTo>
                    <a:pt x="20183" y="0"/>
                    <a:pt x="20023" y="42"/>
                    <a:pt x="19870" y="130"/>
                  </a:cubicBezTo>
                  <a:lnTo>
                    <a:pt x="510" y="12357"/>
                  </a:lnTo>
                  <a:cubicBezTo>
                    <a:pt x="128" y="12612"/>
                    <a:pt x="0" y="13121"/>
                    <a:pt x="255" y="13567"/>
                  </a:cubicBezTo>
                  <a:lnTo>
                    <a:pt x="7069" y="24330"/>
                  </a:lnTo>
                  <a:cubicBezTo>
                    <a:pt x="7226" y="24604"/>
                    <a:pt x="7479" y="24733"/>
                    <a:pt x="7754" y="24733"/>
                  </a:cubicBezTo>
                  <a:cubicBezTo>
                    <a:pt x="7926" y="24733"/>
                    <a:pt x="8107" y="24683"/>
                    <a:pt x="8279" y="24584"/>
                  </a:cubicBezTo>
                  <a:lnTo>
                    <a:pt x="27639" y="12421"/>
                  </a:lnTo>
                  <a:cubicBezTo>
                    <a:pt x="28021" y="12166"/>
                    <a:pt x="28149" y="11593"/>
                    <a:pt x="27894" y="11211"/>
                  </a:cubicBezTo>
                  <a:lnTo>
                    <a:pt x="21080" y="448"/>
                  </a:lnTo>
                  <a:cubicBezTo>
                    <a:pt x="20912" y="155"/>
                    <a:pt x="20635" y="0"/>
                    <a:pt x="2033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40"/>
            <p:cNvSpPr/>
            <p:nvPr/>
          </p:nvSpPr>
          <p:spPr>
            <a:xfrm>
              <a:off x="6649500" y="3003750"/>
              <a:ext cx="453775" cy="296575"/>
            </a:xfrm>
            <a:custGeom>
              <a:avLst/>
              <a:gdLst/>
              <a:ahLst/>
              <a:cxnLst/>
              <a:rect l="l" t="t" r="r" b="b"/>
              <a:pathLst>
                <a:path w="18151" h="11863" extrusionOk="0">
                  <a:moveTo>
                    <a:pt x="17279" y="1"/>
                  </a:moveTo>
                  <a:cubicBezTo>
                    <a:pt x="17136" y="1"/>
                    <a:pt x="16994" y="43"/>
                    <a:pt x="16877" y="136"/>
                  </a:cubicBezTo>
                  <a:lnTo>
                    <a:pt x="446" y="10453"/>
                  </a:lnTo>
                  <a:cubicBezTo>
                    <a:pt x="128" y="10708"/>
                    <a:pt x="0" y="11154"/>
                    <a:pt x="191" y="11536"/>
                  </a:cubicBezTo>
                  <a:cubicBezTo>
                    <a:pt x="353" y="11737"/>
                    <a:pt x="590" y="11862"/>
                    <a:pt x="840" y="11862"/>
                  </a:cubicBezTo>
                  <a:cubicBezTo>
                    <a:pt x="985" y="11862"/>
                    <a:pt x="1134" y="11820"/>
                    <a:pt x="1274" y="11727"/>
                  </a:cubicBezTo>
                  <a:lnTo>
                    <a:pt x="17705" y="1410"/>
                  </a:lnTo>
                  <a:cubicBezTo>
                    <a:pt x="18023" y="1155"/>
                    <a:pt x="18150" y="709"/>
                    <a:pt x="17896" y="327"/>
                  </a:cubicBezTo>
                  <a:cubicBezTo>
                    <a:pt x="17775" y="126"/>
                    <a:pt x="17526" y="1"/>
                    <a:pt x="17279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40"/>
            <p:cNvSpPr/>
            <p:nvPr/>
          </p:nvSpPr>
          <p:spPr>
            <a:xfrm>
              <a:off x="6592175" y="2915375"/>
              <a:ext cx="453775" cy="296225"/>
            </a:xfrm>
            <a:custGeom>
              <a:avLst/>
              <a:gdLst/>
              <a:ahLst/>
              <a:cxnLst/>
              <a:rect l="l" t="t" r="r" b="b"/>
              <a:pathLst>
                <a:path w="18151" h="11849" extrusionOk="0">
                  <a:moveTo>
                    <a:pt x="17301" y="1"/>
                  </a:moveTo>
                  <a:cubicBezTo>
                    <a:pt x="17159" y="1"/>
                    <a:pt x="17014" y="36"/>
                    <a:pt x="16877" y="105"/>
                  </a:cubicBezTo>
                  <a:lnTo>
                    <a:pt x="447" y="10422"/>
                  </a:lnTo>
                  <a:cubicBezTo>
                    <a:pt x="128" y="10677"/>
                    <a:pt x="1" y="11122"/>
                    <a:pt x="255" y="11504"/>
                  </a:cubicBezTo>
                  <a:cubicBezTo>
                    <a:pt x="385" y="11721"/>
                    <a:pt x="633" y="11849"/>
                    <a:pt x="898" y="11849"/>
                  </a:cubicBezTo>
                  <a:cubicBezTo>
                    <a:pt x="1023" y="11849"/>
                    <a:pt x="1152" y="11820"/>
                    <a:pt x="1274" y="11759"/>
                  </a:cubicBezTo>
                  <a:lnTo>
                    <a:pt x="17705" y="1379"/>
                  </a:lnTo>
                  <a:cubicBezTo>
                    <a:pt x="18023" y="1124"/>
                    <a:pt x="18151" y="678"/>
                    <a:pt x="17960" y="360"/>
                  </a:cubicBezTo>
                  <a:cubicBezTo>
                    <a:pt x="17796" y="115"/>
                    <a:pt x="17554" y="1"/>
                    <a:pt x="17301" y="1"/>
                  </a:cubicBez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2050" name="Picture 2" descr="Resultado de imagen de funciones básicas del procesador de texto">
            <a:extLst>
              <a:ext uri="{FF2B5EF4-FFF2-40B4-BE49-F238E27FC236}">
                <a16:creationId xmlns:a16="http://schemas.microsoft.com/office/drawing/2014/main" id="{513718E6-F9F9-4D3D-B649-8AA17B6F1E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83" t="23443"/>
          <a:stretch/>
        </p:blipFill>
        <p:spPr bwMode="auto">
          <a:xfrm>
            <a:off x="5152079" y="1701845"/>
            <a:ext cx="3585653" cy="2315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4" name="Google Shape;1354;p53"/>
          <p:cNvSpPr txBox="1">
            <a:spLocks noGrp="1"/>
          </p:cNvSpPr>
          <p:nvPr>
            <p:ph type="subTitle" idx="1"/>
          </p:nvPr>
        </p:nvSpPr>
        <p:spPr>
          <a:xfrm>
            <a:off x="4504473" y="227017"/>
            <a:ext cx="4181254" cy="869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800" dirty="0" err="1">
                <a:solidFill>
                  <a:srgbClr val="FF0000"/>
                </a:solidFill>
                <a:latin typeface="Gochi Hand"/>
                <a:sym typeface="Gochi Hand"/>
              </a:rPr>
              <a:t>Creation</a:t>
            </a:r>
            <a:r>
              <a:rPr lang="es-MX" sz="1800" dirty="0">
                <a:solidFill>
                  <a:srgbClr val="FF0000"/>
                </a:solidFill>
                <a:latin typeface="Gochi Hand"/>
                <a:sym typeface="Gochi Hand"/>
              </a:rPr>
              <a:t>: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It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allows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you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to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generate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every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kind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of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text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, simple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or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complex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. 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MX" sz="1800" dirty="0">
              <a:solidFill>
                <a:srgbClr val="FF0000"/>
              </a:solidFill>
              <a:latin typeface="Gochi Hand"/>
              <a:sym typeface="Gochi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800" dirty="0" err="1">
                <a:solidFill>
                  <a:srgbClr val="FF0000"/>
                </a:solidFill>
                <a:latin typeface="Gochi Hand"/>
                <a:sym typeface="Gochi Hand"/>
              </a:rPr>
              <a:t>Edition</a:t>
            </a:r>
            <a:r>
              <a:rPr lang="es-MX" sz="1800" dirty="0">
                <a:solidFill>
                  <a:srgbClr val="FF0000"/>
                </a:solidFill>
                <a:latin typeface="Gochi Hand"/>
                <a:sym typeface="Gochi Hand"/>
              </a:rPr>
              <a:t>: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It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allows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you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to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perform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modifications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on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the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document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: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size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, color,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alignment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,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columns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, etc.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MX" sz="1800" dirty="0">
              <a:solidFill>
                <a:schemeClr val="tx1"/>
              </a:solidFill>
              <a:latin typeface="Gochi Hand"/>
              <a:sym typeface="Gochi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MX" sz="1800" dirty="0">
              <a:solidFill>
                <a:schemeClr val="tx1"/>
              </a:solidFill>
              <a:latin typeface="Gochi Hand"/>
              <a:sym typeface="Gochi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800" dirty="0" err="1">
                <a:solidFill>
                  <a:srgbClr val="FF0000"/>
                </a:solidFill>
                <a:latin typeface="Gochi Hand"/>
                <a:sym typeface="Gochi Hand"/>
              </a:rPr>
              <a:t>Save</a:t>
            </a:r>
            <a:r>
              <a:rPr lang="es-MX" sz="1800" dirty="0">
                <a:solidFill>
                  <a:srgbClr val="FF0000"/>
                </a:solidFill>
                <a:latin typeface="Gochi Hand"/>
                <a:sym typeface="Gochi Hand"/>
              </a:rPr>
              <a:t>: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It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allows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you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to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store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the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text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on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your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computer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or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external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pen drive (USB). </a:t>
            </a:r>
            <a:endParaRPr lang="es-MX" sz="1800" dirty="0">
              <a:solidFill>
                <a:srgbClr val="FF0000"/>
              </a:solidFill>
              <a:latin typeface="Gochi Hand"/>
              <a:sym typeface="Gochi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MX" sz="1800" dirty="0">
              <a:solidFill>
                <a:srgbClr val="FF0000"/>
              </a:solidFill>
              <a:latin typeface="Gochi Hand"/>
              <a:sym typeface="Gochi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lang="es-MX" sz="1800" dirty="0">
              <a:solidFill>
                <a:srgbClr val="FF0000"/>
              </a:solidFill>
              <a:latin typeface="Gochi Hand"/>
              <a:sym typeface="Gochi Hand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800" dirty="0" err="1">
                <a:solidFill>
                  <a:srgbClr val="FF0000"/>
                </a:solidFill>
                <a:latin typeface="Gochi Hand"/>
                <a:sym typeface="Gochi Hand"/>
              </a:rPr>
              <a:t>Print</a:t>
            </a:r>
            <a:r>
              <a:rPr lang="es-MX" sz="1800" dirty="0">
                <a:solidFill>
                  <a:srgbClr val="FF0000"/>
                </a:solidFill>
                <a:latin typeface="Gochi Hand"/>
                <a:sym typeface="Gochi Hand"/>
              </a:rPr>
              <a:t>: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It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is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necessary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to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use a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printer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in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order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to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get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our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document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,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that’s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why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text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processing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programs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must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be compatible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with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tx1"/>
                </a:solidFill>
                <a:latin typeface="Gochi Hand"/>
                <a:sym typeface="Gochi Hand"/>
              </a:rPr>
              <a:t>printers</a:t>
            </a:r>
            <a:r>
              <a:rPr lang="es-MX" sz="1800" dirty="0">
                <a:solidFill>
                  <a:schemeClr val="tx1"/>
                </a:solidFill>
                <a:latin typeface="Gochi Hand"/>
                <a:sym typeface="Gochi Hand"/>
              </a:rPr>
              <a:t>.</a:t>
            </a:r>
            <a:endParaRPr sz="1800" dirty="0">
              <a:solidFill>
                <a:schemeClr val="tx1"/>
              </a:solidFill>
              <a:latin typeface="Gochi Hand"/>
              <a:sym typeface="Gochi Hand"/>
            </a:endParaRPr>
          </a:p>
        </p:txBody>
      </p:sp>
      <p:sp>
        <p:nvSpPr>
          <p:cNvPr id="1357" name="Google Shape;1357;p53"/>
          <p:cNvSpPr txBox="1">
            <a:spLocks noGrp="1"/>
          </p:cNvSpPr>
          <p:nvPr>
            <p:ph type="title"/>
          </p:nvPr>
        </p:nvSpPr>
        <p:spPr>
          <a:xfrm>
            <a:off x="728500" y="851275"/>
            <a:ext cx="2256900" cy="1119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0000"/>
                </a:solidFill>
              </a:rPr>
              <a:t>Main functions:</a:t>
            </a:r>
            <a:endParaRPr dirty="0">
              <a:solidFill>
                <a:srgbClr val="FF0000"/>
              </a:solidFill>
            </a:endParaRPr>
          </a:p>
        </p:txBody>
      </p:sp>
      <p:grpSp>
        <p:nvGrpSpPr>
          <p:cNvPr id="1358" name="Google Shape;1358;p53"/>
          <p:cNvGrpSpPr/>
          <p:nvPr/>
        </p:nvGrpSpPr>
        <p:grpSpPr>
          <a:xfrm flipH="1">
            <a:off x="1128741" y="2327515"/>
            <a:ext cx="1670657" cy="3446553"/>
            <a:chOff x="6545269" y="2968225"/>
            <a:chExt cx="790806" cy="1631350"/>
          </a:xfrm>
        </p:grpSpPr>
        <p:sp>
          <p:nvSpPr>
            <p:cNvPr id="1359" name="Google Shape;1359;p53"/>
            <p:cNvSpPr/>
            <p:nvPr/>
          </p:nvSpPr>
          <p:spPr>
            <a:xfrm>
              <a:off x="6824050" y="3645900"/>
              <a:ext cx="198300" cy="42150"/>
            </a:xfrm>
            <a:custGeom>
              <a:avLst/>
              <a:gdLst/>
              <a:ahLst/>
              <a:cxnLst/>
              <a:rect l="l" t="t" r="r" b="b"/>
              <a:pathLst>
                <a:path w="7932" h="1686" extrusionOk="0">
                  <a:moveTo>
                    <a:pt x="7931" y="1"/>
                  </a:moveTo>
                  <a:lnTo>
                    <a:pt x="7931" y="1"/>
                  </a:lnTo>
                  <a:cubicBezTo>
                    <a:pt x="7103" y="252"/>
                    <a:pt x="6275" y="452"/>
                    <a:pt x="5422" y="578"/>
                  </a:cubicBezTo>
                  <a:cubicBezTo>
                    <a:pt x="4811" y="662"/>
                    <a:pt x="4200" y="703"/>
                    <a:pt x="3592" y="703"/>
                  </a:cubicBezTo>
                  <a:cubicBezTo>
                    <a:pt x="2376" y="703"/>
                    <a:pt x="1171" y="536"/>
                    <a:pt x="0" y="201"/>
                  </a:cubicBezTo>
                  <a:lnTo>
                    <a:pt x="0" y="252"/>
                  </a:lnTo>
                  <a:cubicBezTo>
                    <a:pt x="0" y="252"/>
                    <a:pt x="828" y="1431"/>
                    <a:pt x="3489" y="1632"/>
                  </a:cubicBezTo>
                  <a:cubicBezTo>
                    <a:pt x="3665" y="1657"/>
                    <a:pt x="3840" y="1682"/>
                    <a:pt x="4041" y="1682"/>
                  </a:cubicBezTo>
                  <a:cubicBezTo>
                    <a:pt x="4108" y="1684"/>
                    <a:pt x="4175" y="1685"/>
                    <a:pt x="4240" y="1685"/>
                  </a:cubicBezTo>
                  <a:cubicBezTo>
                    <a:pt x="6682" y="1685"/>
                    <a:pt x="7711" y="343"/>
                    <a:pt x="7931" y="1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0" name="Google Shape;1360;p53"/>
            <p:cNvSpPr/>
            <p:nvPr/>
          </p:nvSpPr>
          <p:spPr>
            <a:xfrm>
              <a:off x="6980900" y="3908800"/>
              <a:ext cx="112975" cy="24500"/>
            </a:xfrm>
            <a:custGeom>
              <a:avLst/>
              <a:gdLst/>
              <a:ahLst/>
              <a:cxnLst/>
              <a:rect l="l" t="t" r="r" b="b"/>
              <a:pathLst>
                <a:path w="4519" h="980" extrusionOk="0">
                  <a:moveTo>
                    <a:pt x="302" y="1"/>
                  </a:moveTo>
                  <a:lnTo>
                    <a:pt x="302" y="51"/>
                  </a:lnTo>
                  <a:cubicBezTo>
                    <a:pt x="177" y="152"/>
                    <a:pt x="76" y="252"/>
                    <a:pt x="1" y="377"/>
                  </a:cubicBezTo>
                  <a:lnTo>
                    <a:pt x="3966" y="980"/>
                  </a:lnTo>
                  <a:cubicBezTo>
                    <a:pt x="4167" y="854"/>
                    <a:pt x="4343" y="704"/>
                    <a:pt x="4519" y="528"/>
                  </a:cubicBezTo>
                  <a:lnTo>
                    <a:pt x="879" y="1"/>
                  </a:lnTo>
                  <a:close/>
                </a:path>
              </a:pathLst>
            </a:custGeom>
            <a:solidFill>
              <a:srgbClr val="C568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1" name="Google Shape;1361;p53"/>
            <p:cNvSpPr/>
            <p:nvPr/>
          </p:nvSpPr>
          <p:spPr>
            <a:xfrm>
              <a:off x="6695400" y="3900650"/>
              <a:ext cx="293075" cy="82225"/>
            </a:xfrm>
            <a:custGeom>
              <a:avLst/>
              <a:gdLst/>
              <a:ahLst/>
              <a:cxnLst/>
              <a:rect l="l" t="t" r="r" b="b"/>
              <a:pathLst>
                <a:path w="11723" h="3289" extrusionOk="0">
                  <a:moveTo>
                    <a:pt x="202" y="1"/>
                  </a:moveTo>
                  <a:lnTo>
                    <a:pt x="202" y="76"/>
                  </a:lnTo>
                  <a:cubicBezTo>
                    <a:pt x="101" y="478"/>
                    <a:pt x="51" y="879"/>
                    <a:pt x="26" y="1306"/>
                  </a:cubicBezTo>
                  <a:lnTo>
                    <a:pt x="1" y="1331"/>
                  </a:lnTo>
                  <a:cubicBezTo>
                    <a:pt x="679" y="1933"/>
                    <a:pt x="1457" y="2385"/>
                    <a:pt x="2285" y="2686"/>
                  </a:cubicBezTo>
                  <a:cubicBezTo>
                    <a:pt x="3113" y="2962"/>
                    <a:pt x="3941" y="3163"/>
                    <a:pt x="4795" y="3263"/>
                  </a:cubicBezTo>
                  <a:lnTo>
                    <a:pt x="4820" y="3289"/>
                  </a:lnTo>
                  <a:cubicBezTo>
                    <a:pt x="4952" y="3232"/>
                    <a:pt x="5083" y="3204"/>
                    <a:pt x="5215" y="3204"/>
                  </a:cubicBezTo>
                  <a:cubicBezTo>
                    <a:pt x="5259" y="3204"/>
                    <a:pt x="5303" y="3207"/>
                    <a:pt x="5347" y="3213"/>
                  </a:cubicBezTo>
                  <a:cubicBezTo>
                    <a:pt x="5121" y="3013"/>
                    <a:pt x="4996" y="2837"/>
                    <a:pt x="5071" y="2711"/>
                  </a:cubicBezTo>
                  <a:cubicBezTo>
                    <a:pt x="5132" y="2605"/>
                    <a:pt x="5299" y="2564"/>
                    <a:pt x="5521" y="2564"/>
                  </a:cubicBezTo>
                  <a:cubicBezTo>
                    <a:pt x="6297" y="2564"/>
                    <a:pt x="7759" y="3068"/>
                    <a:pt x="7857" y="3088"/>
                  </a:cubicBezTo>
                  <a:cubicBezTo>
                    <a:pt x="7782" y="3038"/>
                    <a:pt x="6326" y="2084"/>
                    <a:pt x="6853" y="1657"/>
                  </a:cubicBezTo>
                  <a:cubicBezTo>
                    <a:pt x="6926" y="1599"/>
                    <a:pt x="7024" y="1575"/>
                    <a:pt x="7150" y="1575"/>
                  </a:cubicBezTo>
                  <a:cubicBezTo>
                    <a:pt x="7675" y="1575"/>
                    <a:pt x="8667" y="2002"/>
                    <a:pt x="10166" y="2184"/>
                  </a:cubicBezTo>
                  <a:cubicBezTo>
                    <a:pt x="10467" y="2234"/>
                    <a:pt x="10793" y="2260"/>
                    <a:pt x="11095" y="2285"/>
                  </a:cubicBezTo>
                  <a:cubicBezTo>
                    <a:pt x="10944" y="1732"/>
                    <a:pt x="11044" y="1155"/>
                    <a:pt x="11396" y="703"/>
                  </a:cubicBezTo>
                  <a:cubicBezTo>
                    <a:pt x="11496" y="578"/>
                    <a:pt x="11597" y="452"/>
                    <a:pt x="11722" y="377"/>
                  </a:cubicBezTo>
                  <a:lnTo>
                    <a:pt x="11722" y="302"/>
                  </a:lnTo>
                  <a:cubicBezTo>
                    <a:pt x="9564" y="277"/>
                    <a:pt x="2285" y="176"/>
                    <a:pt x="20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2" name="Google Shape;1362;p53"/>
            <p:cNvSpPr/>
            <p:nvPr/>
          </p:nvSpPr>
          <p:spPr>
            <a:xfrm>
              <a:off x="6969625" y="3918225"/>
              <a:ext cx="110450" cy="39700"/>
            </a:xfrm>
            <a:custGeom>
              <a:avLst/>
              <a:gdLst/>
              <a:ahLst/>
              <a:cxnLst/>
              <a:rect l="l" t="t" r="r" b="b"/>
              <a:pathLst>
                <a:path w="4418" h="1588" extrusionOk="0">
                  <a:moveTo>
                    <a:pt x="452" y="0"/>
                  </a:moveTo>
                  <a:cubicBezTo>
                    <a:pt x="100" y="452"/>
                    <a:pt x="0" y="1029"/>
                    <a:pt x="151" y="1582"/>
                  </a:cubicBezTo>
                  <a:cubicBezTo>
                    <a:pt x="281" y="1586"/>
                    <a:pt x="411" y="1588"/>
                    <a:pt x="542" y="1588"/>
                  </a:cubicBezTo>
                  <a:cubicBezTo>
                    <a:pt x="1214" y="1588"/>
                    <a:pt x="1883" y="1532"/>
                    <a:pt x="2535" y="1406"/>
                  </a:cubicBezTo>
                  <a:cubicBezTo>
                    <a:pt x="3213" y="1280"/>
                    <a:pt x="3865" y="1004"/>
                    <a:pt x="4417" y="603"/>
                  </a:cubicBezTo>
                  <a:lnTo>
                    <a:pt x="45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3" name="Google Shape;1363;p53"/>
            <p:cNvSpPr/>
            <p:nvPr/>
          </p:nvSpPr>
          <p:spPr>
            <a:xfrm>
              <a:off x="6986550" y="3816575"/>
              <a:ext cx="125525" cy="105425"/>
            </a:xfrm>
            <a:custGeom>
              <a:avLst/>
              <a:gdLst/>
              <a:ahLst/>
              <a:cxnLst/>
              <a:rect l="l" t="t" r="r" b="b"/>
              <a:pathLst>
                <a:path w="5021" h="4217" extrusionOk="0">
                  <a:moveTo>
                    <a:pt x="478" y="0"/>
                  </a:moveTo>
                  <a:lnTo>
                    <a:pt x="478" y="0"/>
                  </a:lnTo>
                  <a:cubicBezTo>
                    <a:pt x="1" y="1205"/>
                    <a:pt x="51" y="2535"/>
                    <a:pt x="653" y="3690"/>
                  </a:cubicBezTo>
                  <a:lnTo>
                    <a:pt x="4293" y="4217"/>
                  </a:lnTo>
                  <a:cubicBezTo>
                    <a:pt x="4493" y="4041"/>
                    <a:pt x="4669" y="3841"/>
                    <a:pt x="4845" y="3640"/>
                  </a:cubicBezTo>
                  <a:lnTo>
                    <a:pt x="4820" y="3615"/>
                  </a:lnTo>
                  <a:cubicBezTo>
                    <a:pt x="4418" y="3113"/>
                    <a:pt x="4619" y="2184"/>
                    <a:pt x="4795" y="1607"/>
                  </a:cubicBezTo>
                  <a:cubicBezTo>
                    <a:pt x="4920" y="1255"/>
                    <a:pt x="5021" y="1029"/>
                    <a:pt x="5021" y="1029"/>
                  </a:cubicBezTo>
                  <a:lnTo>
                    <a:pt x="503" y="26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4" name="Google Shape;1364;p53"/>
            <p:cNvSpPr/>
            <p:nvPr/>
          </p:nvSpPr>
          <p:spPr>
            <a:xfrm>
              <a:off x="6659650" y="3968425"/>
              <a:ext cx="570400" cy="186425"/>
            </a:xfrm>
            <a:custGeom>
              <a:avLst/>
              <a:gdLst/>
              <a:ahLst/>
              <a:cxnLst/>
              <a:rect l="l" t="t" r="r" b="b"/>
              <a:pathLst>
                <a:path w="22816" h="7457" extrusionOk="0">
                  <a:moveTo>
                    <a:pt x="22815" y="0"/>
                  </a:moveTo>
                  <a:cubicBezTo>
                    <a:pt x="22012" y="1381"/>
                    <a:pt x="20857" y="2535"/>
                    <a:pt x="19452" y="3313"/>
                  </a:cubicBezTo>
                  <a:cubicBezTo>
                    <a:pt x="17884" y="4171"/>
                    <a:pt x="16022" y="4535"/>
                    <a:pt x="14157" y="4535"/>
                  </a:cubicBezTo>
                  <a:cubicBezTo>
                    <a:pt x="12530" y="4535"/>
                    <a:pt x="10901" y="4258"/>
                    <a:pt x="9463" y="3790"/>
                  </a:cubicBezTo>
                  <a:cubicBezTo>
                    <a:pt x="8760" y="3564"/>
                    <a:pt x="8107" y="3288"/>
                    <a:pt x="7455" y="2962"/>
                  </a:cubicBezTo>
                  <a:lnTo>
                    <a:pt x="7430" y="3012"/>
                  </a:lnTo>
                  <a:cubicBezTo>
                    <a:pt x="7097" y="3328"/>
                    <a:pt x="6400" y="3501"/>
                    <a:pt x="5543" y="3501"/>
                  </a:cubicBezTo>
                  <a:cubicBezTo>
                    <a:pt x="5108" y="3501"/>
                    <a:pt x="4632" y="3457"/>
                    <a:pt x="4142" y="3364"/>
                  </a:cubicBezTo>
                  <a:cubicBezTo>
                    <a:pt x="2987" y="3163"/>
                    <a:pt x="1883" y="2711"/>
                    <a:pt x="929" y="2033"/>
                  </a:cubicBezTo>
                  <a:lnTo>
                    <a:pt x="904" y="2058"/>
                  </a:lnTo>
                  <a:lnTo>
                    <a:pt x="0" y="5597"/>
                  </a:lnTo>
                  <a:cubicBezTo>
                    <a:pt x="527" y="5873"/>
                    <a:pt x="1105" y="6124"/>
                    <a:pt x="1682" y="6300"/>
                  </a:cubicBezTo>
                  <a:cubicBezTo>
                    <a:pt x="3257" y="6818"/>
                    <a:pt x="6002" y="7456"/>
                    <a:pt x="10116" y="7456"/>
                  </a:cubicBezTo>
                  <a:cubicBezTo>
                    <a:pt x="10591" y="7456"/>
                    <a:pt x="11084" y="7448"/>
                    <a:pt x="11596" y="7430"/>
                  </a:cubicBezTo>
                  <a:cubicBezTo>
                    <a:pt x="17093" y="7229"/>
                    <a:pt x="20255" y="6400"/>
                    <a:pt x="21761" y="5899"/>
                  </a:cubicBezTo>
                  <a:cubicBezTo>
                    <a:pt x="22112" y="5773"/>
                    <a:pt x="22464" y="5622"/>
                    <a:pt x="22815" y="5472"/>
                  </a:cubicBezTo>
                  <a:lnTo>
                    <a:pt x="22815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53"/>
            <p:cNvSpPr/>
            <p:nvPr/>
          </p:nvSpPr>
          <p:spPr>
            <a:xfrm>
              <a:off x="6610700" y="3639000"/>
              <a:ext cx="302475" cy="413525"/>
            </a:xfrm>
            <a:custGeom>
              <a:avLst/>
              <a:gdLst/>
              <a:ahLst/>
              <a:cxnLst/>
              <a:rect l="l" t="t" r="r" b="b"/>
              <a:pathLst>
                <a:path w="12099" h="16541" extrusionOk="0">
                  <a:moveTo>
                    <a:pt x="6351" y="0"/>
                  </a:moveTo>
                  <a:cubicBezTo>
                    <a:pt x="5723" y="0"/>
                    <a:pt x="3715" y="377"/>
                    <a:pt x="2234" y="4092"/>
                  </a:cubicBezTo>
                  <a:cubicBezTo>
                    <a:pt x="904" y="7430"/>
                    <a:pt x="1" y="10592"/>
                    <a:pt x="1055" y="13002"/>
                  </a:cubicBezTo>
                  <a:cubicBezTo>
                    <a:pt x="1431" y="13905"/>
                    <a:pt x="2084" y="14658"/>
                    <a:pt x="2887" y="15235"/>
                  </a:cubicBezTo>
                  <a:cubicBezTo>
                    <a:pt x="3841" y="15888"/>
                    <a:pt x="4945" y="16340"/>
                    <a:pt x="6100" y="16541"/>
                  </a:cubicBezTo>
                  <a:cubicBezTo>
                    <a:pt x="4845" y="15562"/>
                    <a:pt x="5623" y="13278"/>
                    <a:pt x="5623" y="13278"/>
                  </a:cubicBezTo>
                  <a:lnTo>
                    <a:pt x="5673" y="13152"/>
                  </a:lnTo>
                  <a:cubicBezTo>
                    <a:pt x="4820" y="12851"/>
                    <a:pt x="4041" y="12399"/>
                    <a:pt x="3364" y="11797"/>
                  </a:cubicBezTo>
                  <a:lnTo>
                    <a:pt x="3439" y="11772"/>
                  </a:lnTo>
                  <a:cubicBezTo>
                    <a:pt x="3439" y="11345"/>
                    <a:pt x="3489" y="10944"/>
                    <a:pt x="3590" y="10542"/>
                  </a:cubicBezTo>
                  <a:lnTo>
                    <a:pt x="3590" y="10467"/>
                  </a:lnTo>
                  <a:cubicBezTo>
                    <a:pt x="3414" y="10442"/>
                    <a:pt x="3238" y="10416"/>
                    <a:pt x="3063" y="10391"/>
                  </a:cubicBezTo>
                  <a:cubicBezTo>
                    <a:pt x="2385" y="10140"/>
                    <a:pt x="2761" y="6501"/>
                    <a:pt x="2937" y="6175"/>
                  </a:cubicBezTo>
                  <a:cubicBezTo>
                    <a:pt x="2962" y="6125"/>
                    <a:pt x="3238" y="6074"/>
                    <a:pt x="3665" y="6049"/>
                  </a:cubicBezTo>
                  <a:lnTo>
                    <a:pt x="3665" y="5974"/>
                  </a:lnTo>
                  <a:cubicBezTo>
                    <a:pt x="3414" y="5472"/>
                    <a:pt x="3665" y="2134"/>
                    <a:pt x="4292" y="1908"/>
                  </a:cubicBezTo>
                  <a:cubicBezTo>
                    <a:pt x="4401" y="1866"/>
                    <a:pt x="4923" y="1847"/>
                    <a:pt x="5697" y="1847"/>
                  </a:cubicBezTo>
                  <a:cubicBezTo>
                    <a:pt x="7246" y="1847"/>
                    <a:pt x="9806" y="1925"/>
                    <a:pt x="12098" y="2059"/>
                  </a:cubicBezTo>
                  <a:lnTo>
                    <a:pt x="12098" y="1657"/>
                  </a:lnTo>
                  <a:cubicBezTo>
                    <a:pt x="9864" y="1532"/>
                    <a:pt x="9162" y="829"/>
                    <a:pt x="9162" y="829"/>
                  </a:cubicBezTo>
                  <a:lnTo>
                    <a:pt x="9162" y="804"/>
                  </a:lnTo>
                  <a:cubicBezTo>
                    <a:pt x="8208" y="628"/>
                    <a:pt x="7254" y="352"/>
                    <a:pt x="635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53"/>
            <p:cNvSpPr/>
            <p:nvPr/>
          </p:nvSpPr>
          <p:spPr>
            <a:xfrm>
              <a:off x="6598150" y="3154600"/>
              <a:ext cx="737925" cy="511500"/>
            </a:xfrm>
            <a:custGeom>
              <a:avLst/>
              <a:gdLst/>
              <a:ahLst/>
              <a:cxnLst/>
              <a:rect l="l" t="t" r="r" b="b"/>
              <a:pathLst>
                <a:path w="29517" h="20460" extrusionOk="0">
                  <a:moveTo>
                    <a:pt x="19929" y="0"/>
                  </a:moveTo>
                  <a:cubicBezTo>
                    <a:pt x="18874" y="2626"/>
                    <a:pt x="16234" y="3867"/>
                    <a:pt x="14341" y="3867"/>
                  </a:cubicBezTo>
                  <a:cubicBezTo>
                    <a:pt x="14117" y="3867"/>
                    <a:pt x="13904" y="3850"/>
                    <a:pt x="13705" y="3815"/>
                  </a:cubicBezTo>
                  <a:cubicBezTo>
                    <a:pt x="12977" y="3740"/>
                    <a:pt x="12500" y="3062"/>
                    <a:pt x="12675" y="2360"/>
                  </a:cubicBezTo>
                  <a:lnTo>
                    <a:pt x="12675" y="2360"/>
                  </a:lnTo>
                  <a:cubicBezTo>
                    <a:pt x="11245" y="3389"/>
                    <a:pt x="9563" y="4016"/>
                    <a:pt x="7806" y="4167"/>
                  </a:cubicBezTo>
                  <a:cubicBezTo>
                    <a:pt x="7690" y="4174"/>
                    <a:pt x="7578" y="4178"/>
                    <a:pt x="7471" y="4178"/>
                  </a:cubicBezTo>
                  <a:cubicBezTo>
                    <a:pt x="5029" y="4178"/>
                    <a:pt x="5121" y="2335"/>
                    <a:pt x="5121" y="2334"/>
                  </a:cubicBezTo>
                  <a:lnTo>
                    <a:pt x="5121" y="2334"/>
                  </a:lnTo>
                  <a:cubicBezTo>
                    <a:pt x="4543" y="3138"/>
                    <a:pt x="3314" y="3640"/>
                    <a:pt x="2059" y="3740"/>
                  </a:cubicBezTo>
                  <a:cubicBezTo>
                    <a:pt x="1833" y="5321"/>
                    <a:pt x="1707" y="6928"/>
                    <a:pt x="1707" y="8534"/>
                  </a:cubicBezTo>
                  <a:cubicBezTo>
                    <a:pt x="452" y="9914"/>
                    <a:pt x="1" y="11847"/>
                    <a:pt x="553" y="13629"/>
                  </a:cubicBezTo>
                  <a:cubicBezTo>
                    <a:pt x="1205" y="15863"/>
                    <a:pt x="3640" y="18071"/>
                    <a:pt x="6853" y="19351"/>
                  </a:cubicBezTo>
                  <a:cubicBezTo>
                    <a:pt x="8698" y="20086"/>
                    <a:pt x="10670" y="20459"/>
                    <a:pt x="12655" y="20459"/>
                  </a:cubicBezTo>
                  <a:cubicBezTo>
                    <a:pt x="13180" y="20459"/>
                    <a:pt x="13706" y="20433"/>
                    <a:pt x="14232" y="20380"/>
                  </a:cubicBezTo>
                  <a:cubicBezTo>
                    <a:pt x="14934" y="20330"/>
                    <a:pt x="15662" y="20205"/>
                    <a:pt x="16365" y="20054"/>
                  </a:cubicBezTo>
                  <a:cubicBezTo>
                    <a:pt x="17143" y="19853"/>
                    <a:pt x="17946" y="19627"/>
                    <a:pt x="18699" y="19326"/>
                  </a:cubicBezTo>
                  <a:cubicBezTo>
                    <a:pt x="19151" y="19050"/>
                    <a:pt x="19603" y="18824"/>
                    <a:pt x="20105" y="18699"/>
                  </a:cubicBezTo>
                  <a:cubicBezTo>
                    <a:pt x="22866" y="17268"/>
                    <a:pt x="24196" y="15511"/>
                    <a:pt x="24196" y="15511"/>
                  </a:cubicBezTo>
                  <a:cubicBezTo>
                    <a:pt x="24196" y="15511"/>
                    <a:pt x="24571" y="15856"/>
                    <a:pt x="25315" y="15856"/>
                  </a:cubicBezTo>
                  <a:cubicBezTo>
                    <a:pt x="25741" y="15856"/>
                    <a:pt x="26289" y="15743"/>
                    <a:pt x="26957" y="15386"/>
                  </a:cubicBezTo>
                  <a:cubicBezTo>
                    <a:pt x="29517" y="14030"/>
                    <a:pt x="29492" y="9086"/>
                    <a:pt x="27032" y="8710"/>
                  </a:cubicBezTo>
                  <a:cubicBezTo>
                    <a:pt x="26825" y="8662"/>
                    <a:pt x="26608" y="8644"/>
                    <a:pt x="26394" y="8644"/>
                  </a:cubicBezTo>
                  <a:cubicBezTo>
                    <a:pt x="26270" y="8644"/>
                    <a:pt x="26147" y="8650"/>
                    <a:pt x="26028" y="8659"/>
                  </a:cubicBezTo>
                  <a:cubicBezTo>
                    <a:pt x="25551" y="8710"/>
                    <a:pt x="25099" y="8860"/>
                    <a:pt x="24723" y="9111"/>
                  </a:cubicBezTo>
                  <a:lnTo>
                    <a:pt x="24497" y="9086"/>
                  </a:lnTo>
                  <a:cubicBezTo>
                    <a:pt x="23443" y="8509"/>
                    <a:pt x="22941" y="5472"/>
                    <a:pt x="22941" y="5472"/>
                  </a:cubicBezTo>
                  <a:cubicBezTo>
                    <a:pt x="22941" y="5472"/>
                    <a:pt x="22723" y="6165"/>
                    <a:pt x="22057" y="6165"/>
                  </a:cubicBezTo>
                  <a:cubicBezTo>
                    <a:pt x="21791" y="6165"/>
                    <a:pt x="21455" y="6055"/>
                    <a:pt x="21033" y="5748"/>
                  </a:cubicBezTo>
                  <a:cubicBezTo>
                    <a:pt x="19653" y="4769"/>
                    <a:pt x="19929" y="1"/>
                    <a:pt x="19929" y="0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53"/>
            <p:cNvSpPr/>
            <p:nvPr/>
          </p:nvSpPr>
          <p:spPr>
            <a:xfrm>
              <a:off x="6545269" y="2968225"/>
              <a:ext cx="722225" cy="414175"/>
            </a:xfrm>
            <a:custGeom>
              <a:avLst/>
              <a:gdLst/>
              <a:ahLst/>
              <a:cxnLst/>
              <a:rect l="l" t="t" r="r" b="b"/>
              <a:pathLst>
                <a:path w="28889" h="16567" extrusionOk="0">
                  <a:moveTo>
                    <a:pt x="15210" y="1"/>
                  </a:moveTo>
                  <a:cubicBezTo>
                    <a:pt x="8634" y="1"/>
                    <a:pt x="6852" y="3339"/>
                    <a:pt x="4518" y="5397"/>
                  </a:cubicBezTo>
                  <a:cubicBezTo>
                    <a:pt x="2209" y="7430"/>
                    <a:pt x="0" y="7430"/>
                    <a:pt x="678" y="9513"/>
                  </a:cubicBezTo>
                  <a:cubicBezTo>
                    <a:pt x="1062" y="10690"/>
                    <a:pt x="2365" y="11214"/>
                    <a:pt x="3739" y="11214"/>
                  </a:cubicBezTo>
                  <a:cubicBezTo>
                    <a:pt x="3889" y="11214"/>
                    <a:pt x="4041" y="11207"/>
                    <a:pt x="4192" y="11195"/>
                  </a:cubicBezTo>
                  <a:cubicBezTo>
                    <a:pt x="5447" y="11095"/>
                    <a:pt x="6676" y="10593"/>
                    <a:pt x="7254" y="9789"/>
                  </a:cubicBezTo>
                  <a:lnTo>
                    <a:pt x="7254" y="9789"/>
                  </a:lnTo>
                  <a:cubicBezTo>
                    <a:pt x="7254" y="9790"/>
                    <a:pt x="7162" y="11633"/>
                    <a:pt x="9604" y="11633"/>
                  </a:cubicBezTo>
                  <a:cubicBezTo>
                    <a:pt x="9711" y="11633"/>
                    <a:pt x="9823" y="11629"/>
                    <a:pt x="9939" y="11622"/>
                  </a:cubicBezTo>
                  <a:cubicBezTo>
                    <a:pt x="11696" y="11471"/>
                    <a:pt x="13378" y="10844"/>
                    <a:pt x="14808" y="9815"/>
                  </a:cubicBezTo>
                  <a:lnTo>
                    <a:pt x="14808" y="9815"/>
                  </a:lnTo>
                  <a:cubicBezTo>
                    <a:pt x="14608" y="10517"/>
                    <a:pt x="15110" y="11220"/>
                    <a:pt x="15838" y="11270"/>
                  </a:cubicBezTo>
                  <a:cubicBezTo>
                    <a:pt x="16027" y="11301"/>
                    <a:pt x="16230" y="11316"/>
                    <a:pt x="16442" y="11316"/>
                  </a:cubicBezTo>
                  <a:cubicBezTo>
                    <a:pt x="18337" y="11316"/>
                    <a:pt x="21001" y="10096"/>
                    <a:pt x="22062" y="7455"/>
                  </a:cubicBezTo>
                  <a:lnTo>
                    <a:pt x="22062" y="7455"/>
                  </a:lnTo>
                  <a:cubicBezTo>
                    <a:pt x="22062" y="7456"/>
                    <a:pt x="21786" y="12224"/>
                    <a:pt x="23166" y="13203"/>
                  </a:cubicBezTo>
                  <a:cubicBezTo>
                    <a:pt x="23588" y="13510"/>
                    <a:pt x="23924" y="13620"/>
                    <a:pt x="24190" y="13620"/>
                  </a:cubicBezTo>
                  <a:cubicBezTo>
                    <a:pt x="24856" y="13620"/>
                    <a:pt x="25074" y="12927"/>
                    <a:pt x="25074" y="12927"/>
                  </a:cubicBezTo>
                  <a:cubicBezTo>
                    <a:pt x="25074" y="12927"/>
                    <a:pt x="25576" y="15964"/>
                    <a:pt x="26630" y="16541"/>
                  </a:cubicBezTo>
                  <a:lnTo>
                    <a:pt x="26856" y="16566"/>
                  </a:lnTo>
                  <a:cubicBezTo>
                    <a:pt x="27232" y="16315"/>
                    <a:pt x="27684" y="16165"/>
                    <a:pt x="28161" y="16114"/>
                  </a:cubicBezTo>
                  <a:cubicBezTo>
                    <a:pt x="28211" y="15713"/>
                    <a:pt x="28889" y="11622"/>
                    <a:pt x="27860" y="7782"/>
                  </a:cubicBezTo>
                  <a:cubicBezTo>
                    <a:pt x="26931" y="4327"/>
                    <a:pt x="24666" y="4086"/>
                    <a:pt x="24051" y="4086"/>
                  </a:cubicBezTo>
                  <a:cubicBezTo>
                    <a:pt x="23951" y="4086"/>
                    <a:pt x="23894" y="4092"/>
                    <a:pt x="23894" y="4092"/>
                  </a:cubicBezTo>
                  <a:cubicBezTo>
                    <a:pt x="23894" y="4092"/>
                    <a:pt x="22413" y="1"/>
                    <a:pt x="15210" y="1"/>
                  </a:cubicBezTo>
                  <a:close/>
                </a:path>
              </a:pathLst>
            </a:custGeom>
            <a:solidFill>
              <a:srgbClr val="6D5C4E"/>
            </a:solidFill>
            <a:ln w="9525" cap="flat" cmpd="sng">
              <a:solidFill>
                <a:srgbClr val="6D5C4E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53"/>
            <p:cNvSpPr/>
            <p:nvPr/>
          </p:nvSpPr>
          <p:spPr>
            <a:xfrm>
              <a:off x="6896200" y="3616375"/>
              <a:ext cx="396575" cy="465200"/>
            </a:xfrm>
            <a:custGeom>
              <a:avLst/>
              <a:gdLst/>
              <a:ahLst/>
              <a:cxnLst/>
              <a:rect l="l" t="t" r="r" b="b"/>
              <a:pathLst>
                <a:path w="15863" h="18608" extrusionOk="0">
                  <a:moveTo>
                    <a:pt x="9560" y="1"/>
                  </a:moveTo>
                  <a:cubicBezTo>
                    <a:pt x="9100" y="1"/>
                    <a:pt x="8636" y="74"/>
                    <a:pt x="8183" y="228"/>
                  </a:cubicBezTo>
                  <a:cubicBezTo>
                    <a:pt x="7756" y="429"/>
                    <a:pt x="7304" y="654"/>
                    <a:pt x="6802" y="855"/>
                  </a:cubicBezTo>
                  <a:cubicBezTo>
                    <a:pt x="6024" y="1156"/>
                    <a:pt x="5246" y="1407"/>
                    <a:pt x="4443" y="1583"/>
                  </a:cubicBezTo>
                  <a:cubicBezTo>
                    <a:pt x="4248" y="1778"/>
                    <a:pt x="3391" y="2564"/>
                    <a:pt x="1344" y="2564"/>
                  </a:cubicBezTo>
                  <a:cubicBezTo>
                    <a:pt x="1282" y="2564"/>
                    <a:pt x="1219" y="2563"/>
                    <a:pt x="1155" y="2562"/>
                  </a:cubicBezTo>
                  <a:lnTo>
                    <a:pt x="703" y="2562"/>
                  </a:lnTo>
                  <a:lnTo>
                    <a:pt x="678" y="2964"/>
                  </a:lnTo>
                  <a:cubicBezTo>
                    <a:pt x="3138" y="3089"/>
                    <a:pt x="5296" y="3290"/>
                    <a:pt x="5522" y="3516"/>
                  </a:cubicBezTo>
                  <a:cubicBezTo>
                    <a:pt x="5522" y="3516"/>
                    <a:pt x="10291" y="4846"/>
                    <a:pt x="10291" y="4946"/>
                  </a:cubicBezTo>
                  <a:cubicBezTo>
                    <a:pt x="10291" y="5072"/>
                    <a:pt x="9438" y="5649"/>
                    <a:pt x="9438" y="5649"/>
                  </a:cubicBezTo>
                  <a:lnTo>
                    <a:pt x="9413" y="5624"/>
                  </a:lnTo>
                  <a:cubicBezTo>
                    <a:pt x="9111" y="6302"/>
                    <a:pt x="8660" y="7582"/>
                    <a:pt x="8886" y="8385"/>
                  </a:cubicBezTo>
                  <a:lnTo>
                    <a:pt x="4995" y="7431"/>
                  </a:lnTo>
                  <a:lnTo>
                    <a:pt x="4995" y="7431"/>
                  </a:lnTo>
                  <a:cubicBezTo>
                    <a:pt x="5020" y="7481"/>
                    <a:pt x="5045" y="7532"/>
                    <a:pt x="5070" y="7582"/>
                  </a:cubicBezTo>
                  <a:lnTo>
                    <a:pt x="9413" y="8636"/>
                  </a:lnTo>
                  <a:lnTo>
                    <a:pt x="8509" y="9615"/>
                  </a:lnTo>
                  <a:lnTo>
                    <a:pt x="8409" y="9590"/>
                  </a:lnTo>
                  <a:lnTo>
                    <a:pt x="8409" y="9590"/>
                  </a:lnTo>
                  <a:cubicBezTo>
                    <a:pt x="8233" y="10192"/>
                    <a:pt x="8032" y="11096"/>
                    <a:pt x="8434" y="11623"/>
                  </a:cubicBezTo>
                  <a:lnTo>
                    <a:pt x="8459" y="11648"/>
                  </a:lnTo>
                  <a:cubicBezTo>
                    <a:pt x="8283" y="11849"/>
                    <a:pt x="8107" y="12049"/>
                    <a:pt x="7907" y="12225"/>
                  </a:cubicBezTo>
                  <a:cubicBezTo>
                    <a:pt x="7229" y="12852"/>
                    <a:pt x="6376" y="13279"/>
                    <a:pt x="5472" y="13480"/>
                  </a:cubicBezTo>
                  <a:cubicBezTo>
                    <a:pt x="4773" y="13589"/>
                    <a:pt x="4073" y="13660"/>
                    <a:pt x="3390" y="13660"/>
                  </a:cubicBezTo>
                  <a:cubicBezTo>
                    <a:pt x="3289" y="13660"/>
                    <a:pt x="3188" y="13659"/>
                    <a:pt x="3088" y="13656"/>
                  </a:cubicBezTo>
                  <a:cubicBezTo>
                    <a:pt x="2761" y="13631"/>
                    <a:pt x="2435" y="13605"/>
                    <a:pt x="2109" y="13555"/>
                  </a:cubicBezTo>
                  <a:lnTo>
                    <a:pt x="2109" y="13631"/>
                  </a:lnTo>
                  <a:cubicBezTo>
                    <a:pt x="2109" y="13631"/>
                    <a:pt x="2736" y="17094"/>
                    <a:pt x="1" y="17872"/>
                  </a:cubicBezTo>
                  <a:cubicBezTo>
                    <a:pt x="1446" y="18330"/>
                    <a:pt x="3083" y="18607"/>
                    <a:pt x="4717" y="18607"/>
                  </a:cubicBezTo>
                  <a:cubicBezTo>
                    <a:pt x="6575" y="18607"/>
                    <a:pt x="8428" y="18250"/>
                    <a:pt x="9990" y="17395"/>
                  </a:cubicBezTo>
                  <a:cubicBezTo>
                    <a:pt x="11395" y="16617"/>
                    <a:pt x="12575" y="15463"/>
                    <a:pt x="13353" y="14082"/>
                  </a:cubicBezTo>
                  <a:cubicBezTo>
                    <a:pt x="15863" y="9740"/>
                    <a:pt x="14859" y="3566"/>
                    <a:pt x="12751" y="1407"/>
                  </a:cubicBezTo>
                  <a:cubicBezTo>
                    <a:pt x="11917" y="501"/>
                    <a:pt x="10756" y="1"/>
                    <a:pt x="956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53"/>
            <p:cNvSpPr/>
            <p:nvPr/>
          </p:nvSpPr>
          <p:spPr>
            <a:xfrm>
              <a:off x="6640200" y="4115875"/>
              <a:ext cx="564125" cy="425400"/>
            </a:xfrm>
            <a:custGeom>
              <a:avLst/>
              <a:gdLst/>
              <a:ahLst/>
              <a:cxnLst/>
              <a:rect l="l" t="t" r="r" b="b"/>
              <a:pathLst>
                <a:path w="22565" h="17016" extrusionOk="0">
                  <a:moveTo>
                    <a:pt x="22564" y="1"/>
                  </a:moveTo>
                  <a:cubicBezTo>
                    <a:pt x="21058" y="502"/>
                    <a:pt x="17896" y="1331"/>
                    <a:pt x="12399" y="1532"/>
                  </a:cubicBezTo>
                  <a:cubicBezTo>
                    <a:pt x="11887" y="1550"/>
                    <a:pt x="11394" y="1558"/>
                    <a:pt x="10920" y="1558"/>
                  </a:cubicBezTo>
                  <a:cubicBezTo>
                    <a:pt x="6805" y="1558"/>
                    <a:pt x="4060" y="920"/>
                    <a:pt x="2485" y="402"/>
                  </a:cubicBezTo>
                  <a:cubicBezTo>
                    <a:pt x="2309" y="1456"/>
                    <a:pt x="0" y="14884"/>
                    <a:pt x="653" y="15185"/>
                  </a:cubicBezTo>
                  <a:cubicBezTo>
                    <a:pt x="2906" y="16174"/>
                    <a:pt x="4276" y="16308"/>
                    <a:pt x="4853" y="16308"/>
                  </a:cubicBezTo>
                  <a:cubicBezTo>
                    <a:pt x="5066" y="16308"/>
                    <a:pt x="5171" y="16290"/>
                    <a:pt x="5171" y="16290"/>
                  </a:cubicBezTo>
                  <a:lnTo>
                    <a:pt x="9237" y="4092"/>
                  </a:lnTo>
                  <a:lnTo>
                    <a:pt x="9237" y="4041"/>
                  </a:lnTo>
                  <a:cubicBezTo>
                    <a:pt x="10176" y="4157"/>
                    <a:pt x="11127" y="4218"/>
                    <a:pt x="12074" y="4218"/>
                  </a:cubicBezTo>
                  <a:cubicBezTo>
                    <a:pt x="12569" y="4218"/>
                    <a:pt x="13063" y="4201"/>
                    <a:pt x="13554" y="4167"/>
                  </a:cubicBezTo>
                  <a:cubicBezTo>
                    <a:pt x="13554" y="4167"/>
                    <a:pt x="15561" y="15637"/>
                    <a:pt x="16540" y="16792"/>
                  </a:cubicBezTo>
                  <a:cubicBezTo>
                    <a:pt x="16674" y="16953"/>
                    <a:pt x="16961" y="17015"/>
                    <a:pt x="17327" y="17015"/>
                  </a:cubicBezTo>
                  <a:cubicBezTo>
                    <a:pt x="18615" y="17015"/>
                    <a:pt x="20882" y="16239"/>
                    <a:pt x="20882" y="16239"/>
                  </a:cubicBezTo>
                  <a:lnTo>
                    <a:pt x="2256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53"/>
            <p:cNvSpPr/>
            <p:nvPr/>
          </p:nvSpPr>
          <p:spPr>
            <a:xfrm>
              <a:off x="7002875" y="4521850"/>
              <a:ext cx="164425" cy="77725"/>
            </a:xfrm>
            <a:custGeom>
              <a:avLst/>
              <a:gdLst/>
              <a:ahLst/>
              <a:cxnLst/>
              <a:rect l="l" t="t" r="r" b="b"/>
              <a:pathLst>
                <a:path w="6577" h="3109" extrusionOk="0">
                  <a:moveTo>
                    <a:pt x="6350" y="0"/>
                  </a:moveTo>
                  <a:cubicBezTo>
                    <a:pt x="6350" y="0"/>
                    <a:pt x="3824" y="609"/>
                    <a:pt x="2533" y="609"/>
                  </a:cubicBezTo>
                  <a:cubicBezTo>
                    <a:pt x="2318" y="609"/>
                    <a:pt x="2137" y="592"/>
                    <a:pt x="2008" y="553"/>
                  </a:cubicBezTo>
                  <a:cubicBezTo>
                    <a:pt x="2008" y="553"/>
                    <a:pt x="0" y="2008"/>
                    <a:pt x="302" y="2761"/>
                  </a:cubicBezTo>
                  <a:cubicBezTo>
                    <a:pt x="405" y="3011"/>
                    <a:pt x="805" y="3108"/>
                    <a:pt x="1353" y="3108"/>
                  </a:cubicBezTo>
                  <a:cubicBezTo>
                    <a:pt x="3066" y="3108"/>
                    <a:pt x="6230" y="2155"/>
                    <a:pt x="6325" y="1908"/>
                  </a:cubicBezTo>
                  <a:cubicBezTo>
                    <a:pt x="6576" y="1255"/>
                    <a:pt x="6350" y="1"/>
                    <a:pt x="6350" y="0"/>
                  </a:cubicBezTo>
                  <a:close/>
                </a:path>
              </a:pathLst>
            </a:custGeom>
            <a:solidFill>
              <a:srgbClr val="0100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53"/>
            <p:cNvSpPr/>
            <p:nvPr/>
          </p:nvSpPr>
          <p:spPr>
            <a:xfrm>
              <a:off x="6796425" y="3940050"/>
              <a:ext cx="168825" cy="123150"/>
            </a:xfrm>
            <a:custGeom>
              <a:avLst/>
              <a:gdLst/>
              <a:ahLst/>
              <a:cxnLst/>
              <a:rect l="l" t="t" r="r" b="b"/>
              <a:pathLst>
                <a:path w="6753" h="4926" extrusionOk="0">
                  <a:moveTo>
                    <a:pt x="3090" y="1"/>
                  </a:moveTo>
                  <a:cubicBezTo>
                    <a:pt x="2971" y="1"/>
                    <a:pt x="2878" y="25"/>
                    <a:pt x="2812" y="81"/>
                  </a:cubicBezTo>
                  <a:cubicBezTo>
                    <a:pt x="2285" y="508"/>
                    <a:pt x="3715" y="1462"/>
                    <a:pt x="3791" y="1512"/>
                  </a:cubicBezTo>
                  <a:cubicBezTo>
                    <a:pt x="3712" y="1492"/>
                    <a:pt x="2225" y="998"/>
                    <a:pt x="1458" y="998"/>
                  </a:cubicBezTo>
                  <a:cubicBezTo>
                    <a:pt x="1243" y="998"/>
                    <a:pt x="1085" y="1036"/>
                    <a:pt x="1030" y="1135"/>
                  </a:cubicBezTo>
                  <a:cubicBezTo>
                    <a:pt x="955" y="1261"/>
                    <a:pt x="1080" y="1437"/>
                    <a:pt x="1306" y="1637"/>
                  </a:cubicBezTo>
                  <a:cubicBezTo>
                    <a:pt x="1274" y="1633"/>
                    <a:pt x="1241" y="1631"/>
                    <a:pt x="1209" y="1631"/>
                  </a:cubicBezTo>
                  <a:cubicBezTo>
                    <a:pt x="1066" y="1631"/>
                    <a:pt x="922" y="1672"/>
                    <a:pt x="779" y="1713"/>
                  </a:cubicBezTo>
                  <a:cubicBezTo>
                    <a:pt x="653" y="1763"/>
                    <a:pt x="578" y="1888"/>
                    <a:pt x="578" y="2039"/>
                  </a:cubicBezTo>
                  <a:cubicBezTo>
                    <a:pt x="578" y="2215"/>
                    <a:pt x="829" y="2440"/>
                    <a:pt x="1180" y="2666"/>
                  </a:cubicBezTo>
                  <a:cubicBezTo>
                    <a:pt x="1030" y="2666"/>
                    <a:pt x="1" y="2717"/>
                    <a:pt x="678" y="3244"/>
                  </a:cubicBezTo>
                  <a:cubicBezTo>
                    <a:pt x="1105" y="3570"/>
                    <a:pt x="1532" y="3846"/>
                    <a:pt x="2009" y="4097"/>
                  </a:cubicBezTo>
                  <a:cubicBezTo>
                    <a:pt x="2636" y="4423"/>
                    <a:pt x="3314" y="4699"/>
                    <a:pt x="3992" y="4925"/>
                  </a:cubicBezTo>
                  <a:cubicBezTo>
                    <a:pt x="6752" y="4147"/>
                    <a:pt x="6125" y="684"/>
                    <a:pt x="6125" y="684"/>
                  </a:cubicBezTo>
                  <a:lnTo>
                    <a:pt x="6125" y="608"/>
                  </a:lnTo>
                  <a:cubicBezTo>
                    <a:pt x="4617" y="445"/>
                    <a:pt x="3605" y="1"/>
                    <a:pt x="3090" y="1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53"/>
            <p:cNvSpPr/>
            <p:nvPr/>
          </p:nvSpPr>
          <p:spPr>
            <a:xfrm>
              <a:off x="6731800" y="3967800"/>
              <a:ext cx="114225" cy="88175"/>
            </a:xfrm>
            <a:custGeom>
              <a:avLst/>
              <a:gdLst/>
              <a:ahLst/>
              <a:cxnLst/>
              <a:rect l="l" t="t" r="r" b="b"/>
              <a:pathLst>
                <a:path w="4569" h="3527" extrusionOk="0">
                  <a:moveTo>
                    <a:pt x="829" y="0"/>
                  </a:moveTo>
                  <a:lnTo>
                    <a:pt x="779" y="126"/>
                  </a:lnTo>
                  <a:cubicBezTo>
                    <a:pt x="779" y="126"/>
                    <a:pt x="1" y="2410"/>
                    <a:pt x="1256" y="3389"/>
                  </a:cubicBezTo>
                  <a:cubicBezTo>
                    <a:pt x="1746" y="3482"/>
                    <a:pt x="2222" y="3526"/>
                    <a:pt x="2657" y="3526"/>
                  </a:cubicBezTo>
                  <a:cubicBezTo>
                    <a:pt x="3514" y="3526"/>
                    <a:pt x="4211" y="3353"/>
                    <a:pt x="4544" y="3037"/>
                  </a:cubicBezTo>
                  <a:lnTo>
                    <a:pt x="4569" y="2987"/>
                  </a:lnTo>
                  <a:cubicBezTo>
                    <a:pt x="4117" y="2761"/>
                    <a:pt x="3665" y="2460"/>
                    <a:pt x="3263" y="2134"/>
                  </a:cubicBezTo>
                  <a:cubicBezTo>
                    <a:pt x="2586" y="1607"/>
                    <a:pt x="3590" y="1556"/>
                    <a:pt x="3765" y="1556"/>
                  </a:cubicBezTo>
                  <a:cubicBezTo>
                    <a:pt x="3389" y="1330"/>
                    <a:pt x="3138" y="1105"/>
                    <a:pt x="3138" y="929"/>
                  </a:cubicBezTo>
                  <a:cubicBezTo>
                    <a:pt x="3138" y="778"/>
                    <a:pt x="3213" y="653"/>
                    <a:pt x="3339" y="603"/>
                  </a:cubicBezTo>
                  <a:lnTo>
                    <a:pt x="3339" y="577"/>
                  </a:lnTo>
                  <a:cubicBezTo>
                    <a:pt x="2460" y="477"/>
                    <a:pt x="1632" y="276"/>
                    <a:pt x="829" y="0"/>
                  </a:cubicBezTo>
                  <a:close/>
                </a:path>
              </a:pathLst>
            </a:custGeom>
            <a:solidFill>
              <a:srgbClr val="C7987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53"/>
            <p:cNvSpPr/>
            <p:nvPr/>
          </p:nvSpPr>
          <p:spPr>
            <a:xfrm>
              <a:off x="6603750" y="4495500"/>
              <a:ext cx="165100" cy="75125"/>
            </a:xfrm>
            <a:custGeom>
              <a:avLst/>
              <a:gdLst/>
              <a:ahLst/>
              <a:cxnLst/>
              <a:rect l="l" t="t" r="r" b="b"/>
              <a:pathLst>
                <a:path w="6604" h="3005" extrusionOk="0">
                  <a:moveTo>
                    <a:pt x="2086" y="0"/>
                  </a:moveTo>
                  <a:cubicBezTo>
                    <a:pt x="2086" y="0"/>
                    <a:pt x="253" y="76"/>
                    <a:pt x="103" y="904"/>
                  </a:cubicBezTo>
                  <a:cubicBezTo>
                    <a:pt x="1" y="1515"/>
                    <a:pt x="3674" y="3004"/>
                    <a:pt x="5286" y="3004"/>
                  </a:cubicBezTo>
                  <a:cubicBezTo>
                    <a:pt x="5658" y="3004"/>
                    <a:pt x="5921" y="2925"/>
                    <a:pt x="6001" y="2736"/>
                  </a:cubicBezTo>
                  <a:cubicBezTo>
                    <a:pt x="6152" y="2410"/>
                    <a:pt x="6603" y="1105"/>
                    <a:pt x="6603" y="1105"/>
                  </a:cubicBezTo>
                  <a:lnTo>
                    <a:pt x="6603" y="1105"/>
                  </a:lnTo>
                  <a:cubicBezTo>
                    <a:pt x="6603" y="1105"/>
                    <a:pt x="6499" y="1123"/>
                    <a:pt x="6286" y="1123"/>
                  </a:cubicBezTo>
                  <a:cubicBezTo>
                    <a:pt x="5709" y="1123"/>
                    <a:pt x="4338" y="989"/>
                    <a:pt x="2086" y="0"/>
                  </a:cubicBezTo>
                  <a:close/>
                </a:path>
              </a:pathLst>
            </a:custGeom>
            <a:solidFill>
              <a:srgbClr val="01000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53"/>
            <p:cNvSpPr/>
            <p:nvPr/>
          </p:nvSpPr>
          <p:spPr>
            <a:xfrm>
              <a:off x="7011650" y="3797125"/>
              <a:ext cx="119875" cy="35775"/>
            </a:xfrm>
            <a:custGeom>
              <a:avLst/>
              <a:gdLst/>
              <a:ahLst/>
              <a:cxnLst/>
              <a:rect l="l" t="t" r="r" b="b"/>
              <a:pathLst>
                <a:path w="4795" h="1431" extrusionOk="0">
                  <a:moveTo>
                    <a:pt x="1" y="0"/>
                  </a:moveTo>
                  <a:lnTo>
                    <a:pt x="51" y="502"/>
                  </a:lnTo>
                  <a:lnTo>
                    <a:pt x="4795" y="1431"/>
                  </a:lnTo>
                  <a:cubicBezTo>
                    <a:pt x="4569" y="1255"/>
                    <a:pt x="4318" y="1130"/>
                    <a:pt x="4067" y="1029"/>
                  </a:cubicBezTo>
                  <a:cubicBezTo>
                    <a:pt x="3665" y="904"/>
                    <a:pt x="1" y="0"/>
                    <a:pt x="1" y="0"/>
                  </a:cubicBezTo>
                  <a:close/>
                </a:path>
              </a:pathLst>
            </a:custGeom>
            <a:solidFill>
              <a:srgbClr val="8B1C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53"/>
            <p:cNvSpPr/>
            <p:nvPr/>
          </p:nvSpPr>
          <p:spPr>
            <a:xfrm>
              <a:off x="6669675" y="3790250"/>
              <a:ext cx="337600" cy="118575"/>
            </a:xfrm>
            <a:custGeom>
              <a:avLst/>
              <a:gdLst/>
              <a:ahLst/>
              <a:cxnLst/>
              <a:rect l="l" t="t" r="r" b="b"/>
              <a:pathLst>
                <a:path w="13504" h="4743" extrusionOk="0">
                  <a:moveTo>
                    <a:pt x="2445" y="0"/>
                  </a:moveTo>
                  <a:cubicBezTo>
                    <a:pt x="1997" y="0"/>
                    <a:pt x="1610" y="8"/>
                    <a:pt x="1306" y="24"/>
                  </a:cubicBezTo>
                  <a:cubicBezTo>
                    <a:pt x="879" y="49"/>
                    <a:pt x="603" y="75"/>
                    <a:pt x="553" y="125"/>
                  </a:cubicBezTo>
                  <a:cubicBezTo>
                    <a:pt x="402" y="451"/>
                    <a:pt x="1" y="4090"/>
                    <a:pt x="704" y="4341"/>
                  </a:cubicBezTo>
                  <a:cubicBezTo>
                    <a:pt x="879" y="4392"/>
                    <a:pt x="1055" y="4417"/>
                    <a:pt x="1231" y="4417"/>
                  </a:cubicBezTo>
                  <a:cubicBezTo>
                    <a:pt x="3314" y="4592"/>
                    <a:pt x="10618" y="4718"/>
                    <a:pt x="12751" y="4743"/>
                  </a:cubicBezTo>
                  <a:lnTo>
                    <a:pt x="13353" y="4743"/>
                  </a:lnTo>
                  <a:cubicBezTo>
                    <a:pt x="12751" y="3588"/>
                    <a:pt x="12701" y="2258"/>
                    <a:pt x="13178" y="1053"/>
                  </a:cubicBezTo>
                  <a:cubicBezTo>
                    <a:pt x="13253" y="853"/>
                    <a:pt x="13379" y="652"/>
                    <a:pt x="13504" y="476"/>
                  </a:cubicBezTo>
                  <a:cubicBezTo>
                    <a:pt x="13504" y="476"/>
                    <a:pt x="6028" y="0"/>
                    <a:pt x="2445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53"/>
            <p:cNvSpPr/>
            <p:nvPr/>
          </p:nvSpPr>
          <p:spPr>
            <a:xfrm>
              <a:off x="7011025" y="3717425"/>
              <a:ext cx="124900" cy="107950"/>
            </a:xfrm>
            <a:custGeom>
              <a:avLst/>
              <a:gdLst/>
              <a:ahLst/>
              <a:cxnLst/>
              <a:rect l="l" t="t" r="r" b="b"/>
              <a:pathLst>
                <a:path w="4996" h="4318" extrusionOk="0">
                  <a:moveTo>
                    <a:pt x="779" y="1"/>
                  </a:moveTo>
                  <a:cubicBezTo>
                    <a:pt x="503" y="754"/>
                    <a:pt x="1" y="2184"/>
                    <a:pt x="402" y="3389"/>
                  </a:cubicBezTo>
                  <a:lnTo>
                    <a:pt x="4293" y="4318"/>
                  </a:lnTo>
                  <a:cubicBezTo>
                    <a:pt x="4042" y="3540"/>
                    <a:pt x="4518" y="2260"/>
                    <a:pt x="4794" y="1582"/>
                  </a:cubicBezTo>
                  <a:cubicBezTo>
                    <a:pt x="4920" y="1306"/>
                    <a:pt x="4995" y="1155"/>
                    <a:pt x="4995" y="1155"/>
                  </a:cubicBezTo>
                  <a:lnTo>
                    <a:pt x="779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53"/>
            <p:cNvSpPr/>
            <p:nvPr/>
          </p:nvSpPr>
          <p:spPr>
            <a:xfrm>
              <a:off x="7030475" y="3704225"/>
              <a:ext cx="123000" cy="56525"/>
            </a:xfrm>
            <a:custGeom>
              <a:avLst/>
              <a:gdLst/>
              <a:ahLst/>
              <a:cxnLst/>
              <a:rect l="l" t="t" r="r" b="b"/>
              <a:pathLst>
                <a:path w="4920" h="2261" extrusionOk="0">
                  <a:moveTo>
                    <a:pt x="154" y="0"/>
                  </a:moveTo>
                  <a:cubicBezTo>
                    <a:pt x="151" y="0"/>
                    <a:pt x="150" y="1"/>
                    <a:pt x="151" y="2"/>
                  </a:cubicBezTo>
                  <a:cubicBezTo>
                    <a:pt x="176" y="27"/>
                    <a:pt x="101" y="228"/>
                    <a:pt x="1" y="529"/>
                  </a:cubicBezTo>
                  <a:lnTo>
                    <a:pt x="4217" y="1683"/>
                  </a:lnTo>
                  <a:cubicBezTo>
                    <a:pt x="4217" y="1683"/>
                    <a:pt x="4142" y="1859"/>
                    <a:pt x="4016" y="2110"/>
                  </a:cubicBezTo>
                  <a:lnTo>
                    <a:pt x="3966" y="2261"/>
                  </a:lnTo>
                  <a:cubicBezTo>
                    <a:pt x="3966" y="2261"/>
                    <a:pt x="4895" y="1558"/>
                    <a:pt x="4895" y="1432"/>
                  </a:cubicBezTo>
                  <a:cubicBezTo>
                    <a:pt x="4920" y="1162"/>
                    <a:pt x="295" y="0"/>
                    <a:pt x="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53"/>
            <p:cNvSpPr/>
            <p:nvPr/>
          </p:nvSpPr>
          <p:spPr>
            <a:xfrm>
              <a:off x="6695400" y="3685150"/>
              <a:ext cx="339500" cy="120775"/>
            </a:xfrm>
            <a:custGeom>
              <a:avLst/>
              <a:gdLst/>
              <a:ahLst/>
              <a:cxnLst/>
              <a:rect l="l" t="t" r="r" b="b"/>
              <a:pathLst>
                <a:path w="13580" h="4831" extrusionOk="0">
                  <a:moveTo>
                    <a:pt x="2284" y="1"/>
                  </a:moveTo>
                  <a:cubicBezTo>
                    <a:pt x="1510" y="1"/>
                    <a:pt x="988" y="20"/>
                    <a:pt x="879" y="62"/>
                  </a:cubicBezTo>
                  <a:cubicBezTo>
                    <a:pt x="252" y="288"/>
                    <a:pt x="1" y="3626"/>
                    <a:pt x="252" y="4128"/>
                  </a:cubicBezTo>
                  <a:lnTo>
                    <a:pt x="252" y="4203"/>
                  </a:lnTo>
                  <a:cubicBezTo>
                    <a:pt x="512" y="4191"/>
                    <a:pt x="832" y="4186"/>
                    <a:pt x="1198" y="4186"/>
                  </a:cubicBezTo>
                  <a:cubicBezTo>
                    <a:pt x="4709" y="4186"/>
                    <a:pt x="12450" y="4680"/>
                    <a:pt x="12450" y="4680"/>
                  </a:cubicBezTo>
                  <a:lnTo>
                    <a:pt x="13077" y="4831"/>
                  </a:lnTo>
                  <a:cubicBezTo>
                    <a:pt x="13052" y="4781"/>
                    <a:pt x="13027" y="4730"/>
                    <a:pt x="13027" y="4680"/>
                  </a:cubicBezTo>
                  <a:cubicBezTo>
                    <a:pt x="12626" y="3475"/>
                    <a:pt x="13128" y="2045"/>
                    <a:pt x="13379" y="1292"/>
                  </a:cubicBezTo>
                  <a:cubicBezTo>
                    <a:pt x="13504" y="991"/>
                    <a:pt x="13579" y="790"/>
                    <a:pt x="13529" y="740"/>
                  </a:cubicBezTo>
                  <a:cubicBezTo>
                    <a:pt x="13303" y="514"/>
                    <a:pt x="11145" y="338"/>
                    <a:pt x="8685" y="213"/>
                  </a:cubicBezTo>
                  <a:cubicBezTo>
                    <a:pt x="6393" y="79"/>
                    <a:pt x="3833" y="1"/>
                    <a:pt x="22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53"/>
            <p:cNvSpPr/>
            <p:nvPr/>
          </p:nvSpPr>
          <p:spPr>
            <a:xfrm>
              <a:off x="6998475" y="3802150"/>
              <a:ext cx="134925" cy="59625"/>
            </a:xfrm>
            <a:custGeom>
              <a:avLst/>
              <a:gdLst/>
              <a:ahLst/>
              <a:cxnLst/>
              <a:rect l="l" t="t" r="r" b="b"/>
              <a:pathLst>
                <a:path w="5397" h="2385" extrusionOk="0">
                  <a:moveTo>
                    <a:pt x="327" y="0"/>
                  </a:moveTo>
                  <a:cubicBezTo>
                    <a:pt x="201" y="201"/>
                    <a:pt x="101" y="377"/>
                    <a:pt x="1" y="603"/>
                  </a:cubicBezTo>
                  <a:lnTo>
                    <a:pt x="26" y="603"/>
                  </a:lnTo>
                  <a:lnTo>
                    <a:pt x="4569" y="1606"/>
                  </a:lnTo>
                  <a:cubicBezTo>
                    <a:pt x="4569" y="1606"/>
                    <a:pt x="4443" y="1832"/>
                    <a:pt x="4343" y="2184"/>
                  </a:cubicBezTo>
                  <a:lnTo>
                    <a:pt x="4293" y="2385"/>
                  </a:lnTo>
                  <a:cubicBezTo>
                    <a:pt x="4293" y="2385"/>
                    <a:pt x="5397" y="1606"/>
                    <a:pt x="5322" y="1230"/>
                  </a:cubicBezTo>
                  <a:cubicBezTo>
                    <a:pt x="5296" y="1054"/>
                    <a:pt x="979" y="151"/>
                    <a:pt x="979" y="151"/>
                  </a:cubicBezTo>
                  <a:lnTo>
                    <a:pt x="327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53"/>
            <p:cNvSpPr/>
            <p:nvPr/>
          </p:nvSpPr>
          <p:spPr>
            <a:xfrm>
              <a:off x="6804600" y="4004975"/>
              <a:ext cx="88900" cy="58225"/>
            </a:xfrm>
            <a:custGeom>
              <a:avLst/>
              <a:gdLst/>
              <a:ahLst/>
              <a:cxnLst/>
              <a:rect l="l" t="t" r="r" b="b"/>
              <a:pathLst>
                <a:path w="3556" h="2329" extrusionOk="0">
                  <a:moveTo>
                    <a:pt x="766" y="0"/>
                  </a:moveTo>
                  <a:cubicBezTo>
                    <a:pt x="728" y="0"/>
                    <a:pt x="690" y="7"/>
                    <a:pt x="653" y="19"/>
                  </a:cubicBezTo>
                  <a:lnTo>
                    <a:pt x="427" y="19"/>
                  </a:lnTo>
                  <a:cubicBezTo>
                    <a:pt x="301" y="44"/>
                    <a:pt x="176" y="94"/>
                    <a:pt x="75" y="170"/>
                  </a:cubicBezTo>
                  <a:cubicBezTo>
                    <a:pt x="25" y="245"/>
                    <a:pt x="0" y="345"/>
                    <a:pt x="25" y="446"/>
                  </a:cubicBezTo>
                  <a:cubicBezTo>
                    <a:pt x="50" y="521"/>
                    <a:pt x="101" y="596"/>
                    <a:pt x="151" y="647"/>
                  </a:cubicBezTo>
                  <a:cubicBezTo>
                    <a:pt x="201" y="697"/>
                    <a:pt x="251" y="747"/>
                    <a:pt x="301" y="797"/>
                  </a:cubicBezTo>
                  <a:cubicBezTo>
                    <a:pt x="351" y="822"/>
                    <a:pt x="427" y="873"/>
                    <a:pt x="477" y="923"/>
                  </a:cubicBezTo>
                  <a:lnTo>
                    <a:pt x="828" y="1174"/>
                  </a:lnTo>
                  <a:cubicBezTo>
                    <a:pt x="954" y="1274"/>
                    <a:pt x="1079" y="1349"/>
                    <a:pt x="1230" y="1425"/>
                  </a:cubicBezTo>
                  <a:cubicBezTo>
                    <a:pt x="1355" y="1500"/>
                    <a:pt x="1481" y="1575"/>
                    <a:pt x="1606" y="1651"/>
                  </a:cubicBezTo>
                  <a:lnTo>
                    <a:pt x="2008" y="1826"/>
                  </a:lnTo>
                  <a:lnTo>
                    <a:pt x="2384" y="2002"/>
                  </a:lnTo>
                  <a:cubicBezTo>
                    <a:pt x="2510" y="2027"/>
                    <a:pt x="2610" y="2077"/>
                    <a:pt x="2736" y="2102"/>
                  </a:cubicBezTo>
                  <a:cubicBezTo>
                    <a:pt x="3163" y="2253"/>
                    <a:pt x="3464" y="2328"/>
                    <a:pt x="3464" y="2328"/>
                  </a:cubicBezTo>
                  <a:lnTo>
                    <a:pt x="3464" y="2303"/>
                  </a:lnTo>
                  <a:cubicBezTo>
                    <a:pt x="3472" y="2306"/>
                    <a:pt x="3480" y="2307"/>
                    <a:pt x="3487" y="2307"/>
                  </a:cubicBezTo>
                  <a:cubicBezTo>
                    <a:pt x="3543" y="2307"/>
                    <a:pt x="3556" y="2225"/>
                    <a:pt x="3489" y="2203"/>
                  </a:cubicBezTo>
                  <a:cubicBezTo>
                    <a:pt x="3489" y="2203"/>
                    <a:pt x="3238" y="2077"/>
                    <a:pt x="2811" y="1902"/>
                  </a:cubicBezTo>
                  <a:cubicBezTo>
                    <a:pt x="2711" y="1851"/>
                    <a:pt x="2585" y="1801"/>
                    <a:pt x="2485" y="1751"/>
                  </a:cubicBezTo>
                  <a:lnTo>
                    <a:pt x="2134" y="1550"/>
                  </a:lnTo>
                  <a:lnTo>
                    <a:pt x="1757" y="1374"/>
                  </a:lnTo>
                  <a:lnTo>
                    <a:pt x="1381" y="1149"/>
                  </a:lnTo>
                  <a:cubicBezTo>
                    <a:pt x="1255" y="1073"/>
                    <a:pt x="1104" y="998"/>
                    <a:pt x="979" y="923"/>
                  </a:cubicBezTo>
                  <a:cubicBezTo>
                    <a:pt x="879" y="847"/>
                    <a:pt x="753" y="772"/>
                    <a:pt x="628" y="672"/>
                  </a:cubicBezTo>
                  <a:lnTo>
                    <a:pt x="477" y="571"/>
                  </a:lnTo>
                  <a:cubicBezTo>
                    <a:pt x="427" y="546"/>
                    <a:pt x="377" y="496"/>
                    <a:pt x="326" y="446"/>
                  </a:cubicBezTo>
                  <a:cubicBezTo>
                    <a:pt x="276" y="421"/>
                    <a:pt x="251" y="396"/>
                    <a:pt x="226" y="345"/>
                  </a:cubicBezTo>
                  <a:cubicBezTo>
                    <a:pt x="226" y="320"/>
                    <a:pt x="226" y="320"/>
                    <a:pt x="226" y="295"/>
                  </a:cubicBezTo>
                  <a:cubicBezTo>
                    <a:pt x="301" y="245"/>
                    <a:pt x="377" y="195"/>
                    <a:pt x="452" y="170"/>
                  </a:cubicBezTo>
                  <a:cubicBezTo>
                    <a:pt x="527" y="145"/>
                    <a:pt x="602" y="120"/>
                    <a:pt x="678" y="120"/>
                  </a:cubicBezTo>
                  <a:cubicBezTo>
                    <a:pt x="803" y="94"/>
                    <a:pt x="879" y="94"/>
                    <a:pt x="879" y="94"/>
                  </a:cubicBezTo>
                  <a:cubicBezTo>
                    <a:pt x="879" y="94"/>
                    <a:pt x="904" y="69"/>
                    <a:pt x="904" y="44"/>
                  </a:cubicBezTo>
                  <a:cubicBezTo>
                    <a:pt x="904" y="19"/>
                    <a:pt x="904" y="19"/>
                    <a:pt x="879" y="19"/>
                  </a:cubicBezTo>
                  <a:cubicBezTo>
                    <a:pt x="841" y="7"/>
                    <a:pt x="803" y="0"/>
                    <a:pt x="766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1" name="Google Shape;1381;p53"/>
            <p:cNvSpPr/>
            <p:nvPr/>
          </p:nvSpPr>
          <p:spPr>
            <a:xfrm>
              <a:off x="6817775" y="3960275"/>
              <a:ext cx="74550" cy="47075"/>
            </a:xfrm>
            <a:custGeom>
              <a:avLst/>
              <a:gdLst/>
              <a:ahLst/>
              <a:cxnLst/>
              <a:rect l="l" t="t" r="r" b="b"/>
              <a:pathLst>
                <a:path w="2982" h="1883" extrusionOk="0">
                  <a:moveTo>
                    <a:pt x="2909" y="747"/>
                  </a:moveTo>
                  <a:lnTo>
                    <a:pt x="2912" y="753"/>
                  </a:lnTo>
                  <a:lnTo>
                    <a:pt x="2937" y="753"/>
                  </a:lnTo>
                  <a:cubicBezTo>
                    <a:pt x="2927" y="751"/>
                    <a:pt x="2918" y="749"/>
                    <a:pt x="2909" y="747"/>
                  </a:cubicBezTo>
                  <a:close/>
                  <a:moveTo>
                    <a:pt x="477" y="0"/>
                  </a:moveTo>
                  <a:cubicBezTo>
                    <a:pt x="402" y="25"/>
                    <a:pt x="326" y="25"/>
                    <a:pt x="251" y="50"/>
                  </a:cubicBezTo>
                  <a:cubicBezTo>
                    <a:pt x="151" y="75"/>
                    <a:pt x="75" y="151"/>
                    <a:pt x="25" y="251"/>
                  </a:cubicBezTo>
                  <a:lnTo>
                    <a:pt x="0" y="301"/>
                  </a:lnTo>
                  <a:cubicBezTo>
                    <a:pt x="0" y="326"/>
                    <a:pt x="0" y="351"/>
                    <a:pt x="0" y="377"/>
                  </a:cubicBezTo>
                  <a:cubicBezTo>
                    <a:pt x="0" y="427"/>
                    <a:pt x="25" y="477"/>
                    <a:pt x="25" y="527"/>
                  </a:cubicBezTo>
                  <a:cubicBezTo>
                    <a:pt x="50" y="602"/>
                    <a:pt x="101" y="678"/>
                    <a:pt x="151" y="728"/>
                  </a:cubicBezTo>
                  <a:cubicBezTo>
                    <a:pt x="201" y="778"/>
                    <a:pt x="251" y="828"/>
                    <a:pt x="301" y="878"/>
                  </a:cubicBezTo>
                  <a:cubicBezTo>
                    <a:pt x="326" y="904"/>
                    <a:pt x="352" y="929"/>
                    <a:pt x="377" y="929"/>
                  </a:cubicBezTo>
                  <a:lnTo>
                    <a:pt x="452" y="1004"/>
                  </a:lnTo>
                  <a:lnTo>
                    <a:pt x="753" y="1205"/>
                  </a:lnTo>
                  <a:cubicBezTo>
                    <a:pt x="854" y="1255"/>
                    <a:pt x="954" y="1330"/>
                    <a:pt x="1054" y="1380"/>
                  </a:cubicBezTo>
                  <a:lnTo>
                    <a:pt x="1381" y="1531"/>
                  </a:lnTo>
                  <a:lnTo>
                    <a:pt x="1732" y="1682"/>
                  </a:lnTo>
                  <a:cubicBezTo>
                    <a:pt x="1832" y="1732"/>
                    <a:pt x="1958" y="1757"/>
                    <a:pt x="2083" y="1782"/>
                  </a:cubicBezTo>
                  <a:cubicBezTo>
                    <a:pt x="2209" y="1832"/>
                    <a:pt x="2309" y="1857"/>
                    <a:pt x="2435" y="1882"/>
                  </a:cubicBezTo>
                  <a:cubicBezTo>
                    <a:pt x="2460" y="1882"/>
                    <a:pt x="2485" y="1857"/>
                    <a:pt x="2485" y="1857"/>
                  </a:cubicBezTo>
                  <a:cubicBezTo>
                    <a:pt x="2485" y="1832"/>
                    <a:pt x="2485" y="1807"/>
                    <a:pt x="2460" y="1807"/>
                  </a:cubicBezTo>
                  <a:lnTo>
                    <a:pt x="2159" y="1657"/>
                  </a:lnTo>
                  <a:cubicBezTo>
                    <a:pt x="2033" y="1606"/>
                    <a:pt x="1933" y="1556"/>
                    <a:pt x="1832" y="1506"/>
                  </a:cubicBezTo>
                  <a:lnTo>
                    <a:pt x="1531" y="1355"/>
                  </a:lnTo>
                  <a:lnTo>
                    <a:pt x="1230" y="1155"/>
                  </a:lnTo>
                  <a:cubicBezTo>
                    <a:pt x="1130" y="1104"/>
                    <a:pt x="1029" y="1054"/>
                    <a:pt x="929" y="979"/>
                  </a:cubicBezTo>
                  <a:lnTo>
                    <a:pt x="628" y="753"/>
                  </a:lnTo>
                  <a:lnTo>
                    <a:pt x="577" y="703"/>
                  </a:lnTo>
                  <a:cubicBezTo>
                    <a:pt x="552" y="703"/>
                    <a:pt x="527" y="678"/>
                    <a:pt x="502" y="653"/>
                  </a:cubicBezTo>
                  <a:cubicBezTo>
                    <a:pt x="477" y="628"/>
                    <a:pt x="427" y="577"/>
                    <a:pt x="402" y="552"/>
                  </a:cubicBezTo>
                  <a:cubicBezTo>
                    <a:pt x="377" y="502"/>
                    <a:pt x="352" y="477"/>
                    <a:pt x="326" y="427"/>
                  </a:cubicBezTo>
                  <a:cubicBezTo>
                    <a:pt x="326" y="427"/>
                    <a:pt x="326" y="402"/>
                    <a:pt x="326" y="402"/>
                  </a:cubicBezTo>
                  <a:lnTo>
                    <a:pt x="326" y="351"/>
                  </a:lnTo>
                  <a:cubicBezTo>
                    <a:pt x="326" y="368"/>
                    <a:pt x="329" y="374"/>
                    <a:pt x="334" y="374"/>
                  </a:cubicBezTo>
                  <a:cubicBezTo>
                    <a:pt x="343" y="374"/>
                    <a:pt x="360" y="351"/>
                    <a:pt x="377" y="351"/>
                  </a:cubicBezTo>
                  <a:cubicBezTo>
                    <a:pt x="427" y="351"/>
                    <a:pt x="477" y="326"/>
                    <a:pt x="527" y="326"/>
                  </a:cubicBezTo>
                  <a:lnTo>
                    <a:pt x="828" y="326"/>
                  </a:lnTo>
                  <a:cubicBezTo>
                    <a:pt x="1054" y="351"/>
                    <a:pt x="1305" y="402"/>
                    <a:pt x="1531" y="427"/>
                  </a:cubicBezTo>
                  <a:cubicBezTo>
                    <a:pt x="1974" y="525"/>
                    <a:pt x="2441" y="648"/>
                    <a:pt x="2909" y="747"/>
                  </a:cubicBezTo>
                  <a:lnTo>
                    <a:pt x="2909" y="747"/>
                  </a:lnTo>
                  <a:lnTo>
                    <a:pt x="2887" y="703"/>
                  </a:lnTo>
                  <a:lnTo>
                    <a:pt x="2887" y="703"/>
                  </a:lnTo>
                  <a:cubicBezTo>
                    <a:pt x="2898" y="714"/>
                    <a:pt x="2910" y="719"/>
                    <a:pt x="2921" y="719"/>
                  </a:cubicBezTo>
                  <a:cubicBezTo>
                    <a:pt x="2956" y="719"/>
                    <a:pt x="2981" y="666"/>
                    <a:pt x="2962" y="628"/>
                  </a:cubicBezTo>
                  <a:cubicBezTo>
                    <a:pt x="2510" y="427"/>
                    <a:pt x="2058" y="276"/>
                    <a:pt x="1581" y="151"/>
                  </a:cubicBezTo>
                  <a:cubicBezTo>
                    <a:pt x="1356" y="100"/>
                    <a:pt x="1105" y="50"/>
                    <a:pt x="854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2" name="Google Shape;1382;p53"/>
            <p:cNvSpPr/>
            <p:nvPr/>
          </p:nvSpPr>
          <p:spPr>
            <a:xfrm>
              <a:off x="6861700" y="3935950"/>
              <a:ext cx="84725" cy="41900"/>
            </a:xfrm>
            <a:custGeom>
              <a:avLst/>
              <a:gdLst/>
              <a:ahLst/>
              <a:cxnLst/>
              <a:rect l="l" t="t" r="r" b="b"/>
              <a:pathLst>
                <a:path w="3389" h="1676" extrusionOk="0">
                  <a:moveTo>
                    <a:pt x="590" y="0"/>
                  </a:moveTo>
                  <a:cubicBezTo>
                    <a:pt x="502" y="0"/>
                    <a:pt x="414" y="7"/>
                    <a:pt x="326" y="19"/>
                  </a:cubicBezTo>
                  <a:cubicBezTo>
                    <a:pt x="276" y="44"/>
                    <a:pt x="226" y="69"/>
                    <a:pt x="176" y="95"/>
                  </a:cubicBezTo>
                  <a:lnTo>
                    <a:pt x="151" y="95"/>
                  </a:lnTo>
                  <a:lnTo>
                    <a:pt x="126" y="120"/>
                  </a:lnTo>
                  <a:lnTo>
                    <a:pt x="100" y="145"/>
                  </a:lnTo>
                  <a:lnTo>
                    <a:pt x="75" y="195"/>
                  </a:lnTo>
                  <a:cubicBezTo>
                    <a:pt x="50" y="245"/>
                    <a:pt x="25" y="295"/>
                    <a:pt x="0" y="346"/>
                  </a:cubicBezTo>
                  <a:cubicBezTo>
                    <a:pt x="0" y="396"/>
                    <a:pt x="0" y="471"/>
                    <a:pt x="0" y="521"/>
                  </a:cubicBezTo>
                  <a:cubicBezTo>
                    <a:pt x="25" y="672"/>
                    <a:pt x="126" y="822"/>
                    <a:pt x="251" y="948"/>
                  </a:cubicBezTo>
                  <a:cubicBezTo>
                    <a:pt x="326" y="1048"/>
                    <a:pt x="427" y="1149"/>
                    <a:pt x="527" y="1224"/>
                  </a:cubicBezTo>
                  <a:cubicBezTo>
                    <a:pt x="678" y="1350"/>
                    <a:pt x="853" y="1475"/>
                    <a:pt x="1029" y="1575"/>
                  </a:cubicBezTo>
                  <a:lnTo>
                    <a:pt x="1205" y="1676"/>
                  </a:lnTo>
                  <a:lnTo>
                    <a:pt x="1255" y="1676"/>
                  </a:lnTo>
                  <a:cubicBezTo>
                    <a:pt x="1280" y="1651"/>
                    <a:pt x="1280" y="1626"/>
                    <a:pt x="1255" y="1626"/>
                  </a:cubicBezTo>
                  <a:lnTo>
                    <a:pt x="1104" y="1475"/>
                  </a:lnTo>
                  <a:cubicBezTo>
                    <a:pt x="954" y="1350"/>
                    <a:pt x="803" y="1224"/>
                    <a:pt x="678" y="1073"/>
                  </a:cubicBezTo>
                  <a:cubicBezTo>
                    <a:pt x="577" y="998"/>
                    <a:pt x="502" y="898"/>
                    <a:pt x="427" y="797"/>
                  </a:cubicBezTo>
                  <a:cubicBezTo>
                    <a:pt x="351" y="722"/>
                    <a:pt x="301" y="597"/>
                    <a:pt x="276" y="496"/>
                  </a:cubicBezTo>
                  <a:lnTo>
                    <a:pt x="276" y="421"/>
                  </a:lnTo>
                  <a:cubicBezTo>
                    <a:pt x="276" y="421"/>
                    <a:pt x="251" y="421"/>
                    <a:pt x="276" y="396"/>
                  </a:cubicBezTo>
                  <a:lnTo>
                    <a:pt x="326" y="371"/>
                  </a:lnTo>
                  <a:lnTo>
                    <a:pt x="326" y="346"/>
                  </a:lnTo>
                  <a:cubicBezTo>
                    <a:pt x="326" y="346"/>
                    <a:pt x="351" y="320"/>
                    <a:pt x="377" y="320"/>
                  </a:cubicBezTo>
                  <a:cubicBezTo>
                    <a:pt x="527" y="320"/>
                    <a:pt x="653" y="320"/>
                    <a:pt x="778" y="346"/>
                  </a:cubicBezTo>
                  <a:cubicBezTo>
                    <a:pt x="1079" y="421"/>
                    <a:pt x="1406" y="496"/>
                    <a:pt x="1682" y="571"/>
                  </a:cubicBezTo>
                  <a:cubicBezTo>
                    <a:pt x="1983" y="647"/>
                    <a:pt x="2259" y="697"/>
                    <a:pt x="2510" y="722"/>
                  </a:cubicBezTo>
                  <a:cubicBezTo>
                    <a:pt x="2761" y="772"/>
                    <a:pt x="3037" y="797"/>
                    <a:pt x="3313" y="797"/>
                  </a:cubicBezTo>
                  <a:lnTo>
                    <a:pt x="3313" y="772"/>
                  </a:lnTo>
                  <a:cubicBezTo>
                    <a:pt x="3338" y="772"/>
                    <a:pt x="3363" y="772"/>
                    <a:pt x="3388" y="747"/>
                  </a:cubicBezTo>
                  <a:cubicBezTo>
                    <a:pt x="3388" y="722"/>
                    <a:pt x="3363" y="672"/>
                    <a:pt x="3338" y="672"/>
                  </a:cubicBezTo>
                  <a:lnTo>
                    <a:pt x="2560" y="471"/>
                  </a:lnTo>
                  <a:cubicBezTo>
                    <a:pt x="2334" y="421"/>
                    <a:pt x="2083" y="346"/>
                    <a:pt x="1782" y="270"/>
                  </a:cubicBezTo>
                  <a:cubicBezTo>
                    <a:pt x="1481" y="170"/>
                    <a:pt x="1180" y="95"/>
                    <a:pt x="853" y="19"/>
                  </a:cubicBezTo>
                  <a:cubicBezTo>
                    <a:pt x="766" y="7"/>
                    <a:pt x="678" y="0"/>
                    <a:pt x="590" y="0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3" name="Google Shape;1383;p53"/>
            <p:cNvSpPr/>
            <p:nvPr/>
          </p:nvSpPr>
          <p:spPr>
            <a:xfrm>
              <a:off x="6942625" y="3797150"/>
              <a:ext cx="221525" cy="162500"/>
            </a:xfrm>
            <a:custGeom>
              <a:avLst/>
              <a:gdLst/>
              <a:ahLst/>
              <a:cxnLst/>
              <a:rect l="l" t="t" r="r" b="b"/>
              <a:pathLst>
                <a:path w="8861" h="6500" extrusionOk="0">
                  <a:moveTo>
                    <a:pt x="8761" y="0"/>
                  </a:moveTo>
                  <a:cubicBezTo>
                    <a:pt x="8728" y="0"/>
                    <a:pt x="8696" y="22"/>
                    <a:pt x="8685" y="75"/>
                  </a:cubicBezTo>
                  <a:cubicBezTo>
                    <a:pt x="8685" y="75"/>
                    <a:pt x="8635" y="250"/>
                    <a:pt x="8534" y="552"/>
                  </a:cubicBezTo>
                  <a:cubicBezTo>
                    <a:pt x="8484" y="702"/>
                    <a:pt x="8434" y="903"/>
                    <a:pt x="8334" y="1104"/>
                  </a:cubicBezTo>
                  <a:cubicBezTo>
                    <a:pt x="8258" y="1330"/>
                    <a:pt x="8158" y="1555"/>
                    <a:pt x="8032" y="1806"/>
                  </a:cubicBezTo>
                  <a:cubicBezTo>
                    <a:pt x="7982" y="1932"/>
                    <a:pt x="7932" y="2083"/>
                    <a:pt x="7857" y="2208"/>
                  </a:cubicBezTo>
                  <a:cubicBezTo>
                    <a:pt x="7781" y="2334"/>
                    <a:pt x="7706" y="2484"/>
                    <a:pt x="7631" y="2610"/>
                  </a:cubicBezTo>
                  <a:cubicBezTo>
                    <a:pt x="7505" y="2911"/>
                    <a:pt x="7305" y="3187"/>
                    <a:pt x="7129" y="3463"/>
                  </a:cubicBezTo>
                  <a:cubicBezTo>
                    <a:pt x="7029" y="3614"/>
                    <a:pt x="6928" y="3764"/>
                    <a:pt x="6803" y="3890"/>
                  </a:cubicBezTo>
                  <a:lnTo>
                    <a:pt x="6501" y="4316"/>
                  </a:lnTo>
                  <a:cubicBezTo>
                    <a:pt x="6376" y="4442"/>
                    <a:pt x="6250" y="4592"/>
                    <a:pt x="6100" y="4718"/>
                  </a:cubicBezTo>
                  <a:lnTo>
                    <a:pt x="5999" y="4818"/>
                  </a:lnTo>
                  <a:lnTo>
                    <a:pt x="5949" y="4869"/>
                  </a:lnTo>
                  <a:lnTo>
                    <a:pt x="5924" y="4894"/>
                  </a:lnTo>
                  <a:lnTo>
                    <a:pt x="5723" y="5069"/>
                  </a:lnTo>
                  <a:lnTo>
                    <a:pt x="5497" y="5245"/>
                  </a:lnTo>
                  <a:lnTo>
                    <a:pt x="5447" y="5295"/>
                  </a:lnTo>
                  <a:lnTo>
                    <a:pt x="5422" y="5295"/>
                  </a:lnTo>
                  <a:lnTo>
                    <a:pt x="5297" y="5370"/>
                  </a:lnTo>
                  <a:lnTo>
                    <a:pt x="5046" y="5521"/>
                  </a:lnTo>
                  <a:cubicBezTo>
                    <a:pt x="4970" y="5571"/>
                    <a:pt x="4895" y="5621"/>
                    <a:pt x="4820" y="5647"/>
                  </a:cubicBezTo>
                  <a:lnTo>
                    <a:pt x="4594" y="5772"/>
                  </a:lnTo>
                  <a:lnTo>
                    <a:pt x="4343" y="5872"/>
                  </a:lnTo>
                  <a:cubicBezTo>
                    <a:pt x="4243" y="5898"/>
                    <a:pt x="4167" y="5923"/>
                    <a:pt x="4092" y="5948"/>
                  </a:cubicBezTo>
                  <a:lnTo>
                    <a:pt x="3841" y="6023"/>
                  </a:lnTo>
                  <a:cubicBezTo>
                    <a:pt x="3766" y="6023"/>
                    <a:pt x="3665" y="6073"/>
                    <a:pt x="3590" y="6073"/>
                  </a:cubicBezTo>
                  <a:lnTo>
                    <a:pt x="3339" y="6098"/>
                  </a:lnTo>
                  <a:lnTo>
                    <a:pt x="2862" y="6174"/>
                  </a:lnTo>
                  <a:lnTo>
                    <a:pt x="2385" y="6224"/>
                  </a:lnTo>
                  <a:cubicBezTo>
                    <a:pt x="2235" y="6249"/>
                    <a:pt x="2084" y="6249"/>
                    <a:pt x="1959" y="6249"/>
                  </a:cubicBezTo>
                  <a:cubicBezTo>
                    <a:pt x="1682" y="6249"/>
                    <a:pt x="1431" y="6274"/>
                    <a:pt x="1206" y="6274"/>
                  </a:cubicBezTo>
                  <a:lnTo>
                    <a:pt x="603" y="6224"/>
                  </a:lnTo>
                  <a:cubicBezTo>
                    <a:pt x="453" y="6199"/>
                    <a:pt x="327" y="6199"/>
                    <a:pt x="227" y="6199"/>
                  </a:cubicBezTo>
                  <a:lnTo>
                    <a:pt x="101" y="6199"/>
                  </a:lnTo>
                  <a:cubicBezTo>
                    <a:pt x="51" y="6199"/>
                    <a:pt x="26" y="6224"/>
                    <a:pt x="26" y="6274"/>
                  </a:cubicBezTo>
                  <a:cubicBezTo>
                    <a:pt x="1" y="6324"/>
                    <a:pt x="26" y="6349"/>
                    <a:pt x="76" y="6374"/>
                  </a:cubicBezTo>
                  <a:lnTo>
                    <a:pt x="227" y="6400"/>
                  </a:lnTo>
                  <a:cubicBezTo>
                    <a:pt x="302" y="6400"/>
                    <a:pt x="428" y="6425"/>
                    <a:pt x="603" y="6425"/>
                  </a:cubicBezTo>
                  <a:lnTo>
                    <a:pt x="1180" y="6500"/>
                  </a:lnTo>
                  <a:lnTo>
                    <a:pt x="2410" y="6500"/>
                  </a:lnTo>
                  <a:lnTo>
                    <a:pt x="2887" y="6450"/>
                  </a:lnTo>
                  <a:lnTo>
                    <a:pt x="3389" y="6400"/>
                  </a:lnTo>
                  <a:lnTo>
                    <a:pt x="3640" y="6374"/>
                  </a:lnTo>
                  <a:cubicBezTo>
                    <a:pt x="3741" y="6349"/>
                    <a:pt x="3816" y="6324"/>
                    <a:pt x="3916" y="6299"/>
                  </a:cubicBezTo>
                  <a:lnTo>
                    <a:pt x="4167" y="6249"/>
                  </a:lnTo>
                  <a:cubicBezTo>
                    <a:pt x="4268" y="6224"/>
                    <a:pt x="4343" y="6174"/>
                    <a:pt x="4443" y="6149"/>
                  </a:cubicBezTo>
                  <a:lnTo>
                    <a:pt x="4694" y="6048"/>
                  </a:lnTo>
                  <a:lnTo>
                    <a:pt x="4970" y="5923"/>
                  </a:lnTo>
                  <a:cubicBezTo>
                    <a:pt x="5146" y="5847"/>
                    <a:pt x="5297" y="5747"/>
                    <a:pt x="5472" y="5647"/>
                  </a:cubicBezTo>
                  <a:lnTo>
                    <a:pt x="5573" y="5571"/>
                  </a:lnTo>
                  <a:lnTo>
                    <a:pt x="5598" y="5546"/>
                  </a:lnTo>
                  <a:lnTo>
                    <a:pt x="5648" y="5546"/>
                  </a:lnTo>
                  <a:lnTo>
                    <a:pt x="5698" y="5496"/>
                  </a:lnTo>
                  <a:lnTo>
                    <a:pt x="5924" y="5320"/>
                  </a:lnTo>
                  <a:lnTo>
                    <a:pt x="6125" y="5145"/>
                  </a:lnTo>
                  <a:lnTo>
                    <a:pt x="6150" y="5120"/>
                  </a:lnTo>
                  <a:lnTo>
                    <a:pt x="6200" y="5094"/>
                  </a:lnTo>
                  <a:lnTo>
                    <a:pt x="6225" y="5044"/>
                  </a:lnTo>
                  <a:lnTo>
                    <a:pt x="6326" y="4944"/>
                  </a:lnTo>
                  <a:lnTo>
                    <a:pt x="6727" y="4542"/>
                  </a:lnTo>
                  <a:cubicBezTo>
                    <a:pt x="6853" y="4392"/>
                    <a:pt x="6953" y="4241"/>
                    <a:pt x="7079" y="4090"/>
                  </a:cubicBezTo>
                  <a:cubicBezTo>
                    <a:pt x="7179" y="3940"/>
                    <a:pt x="7280" y="3789"/>
                    <a:pt x="7380" y="3639"/>
                  </a:cubicBezTo>
                  <a:cubicBezTo>
                    <a:pt x="7556" y="3363"/>
                    <a:pt x="7731" y="3061"/>
                    <a:pt x="7882" y="2760"/>
                  </a:cubicBezTo>
                  <a:lnTo>
                    <a:pt x="8108" y="2334"/>
                  </a:lnTo>
                  <a:lnTo>
                    <a:pt x="8283" y="1907"/>
                  </a:lnTo>
                  <a:cubicBezTo>
                    <a:pt x="8384" y="1656"/>
                    <a:pt x="8459" y="1405"/>
                    <a:pt x="8560" y="1179"/>
                  </a:cubicBezTo>
                  <a:cubicBezTo>
                    <a:pt x="8635" y="978"/>
                    <a:pt x="8685" y="777"/>
                    <a:pt x="8735" y="627"/>
                  </a:cubicBezTo>
                  <a:cubicBezTo>
                    <a:pt x="8811" y="301"/>
                    <a:pt x="8861" y="125"/>
                    <a:pt x="8861" y="125"/>
                  </a:cubicBezTo>
                  <a:lnTo>
                    <a:pt x="8836" y="100"/>
                  </a:lnTo>
                  <a:cubicBezTo>
                    <a:pt x="8850" y="42"/>
                    <a:pt x="8806" y="0"/>
                    <a:pt x="876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4" name="Google Shape;1384;p53"/>
            <p:cNvSpPr/>
            <p:nvPr/>
          </p:nvSpPr>
          <p:spPr>
            <a:xfrm>
              <a:off x="6805850" y="3979075"/>
              <a:ext cx="60875" cy="45225"/>
            </a:xfrm>
            <a:custGeom>
              <a:avLst/>
              <a:gdLst/>
              <a:ahLst/>
              <a:cxnLst/>
              <a:rect l="l" t="t" r="r" b="b"/>
              <a:pathLst>
                <a:path w="2435" h="1809" extrusionOk="0">
                  <a:moveTo>
                    <a:pt x="527" y="1"/>
                  </a:moveTo>
                  <a:cubicBezTo>
                    <a:pt x="427" y="1"/>
                    <a:pt x="352" y="26"/>
                    <a:pt x="276" y="76"/>
                  </a:cubicBezTo>
                  <a:lnTo>
                    <a:pt x="201" y="101"/>
                  </a:lnTo>
                  <a:lnTo>
                    <a:pt x="126" y="177"/>
                  </a:lnTo>
                  <a:cubicBezTo>
                    <a:pt x="76" y="227"/>
                    <a:pt x="51" y="277"/>
                    <a:pt x="25" y="327"/>
                  </a:cubicBezTo>
                  <a:lnTo>
                    <a:pt x="0" y="428"/>
                  </a:lnTo>
                  <a:lnTo>
                    <a:pt x="0" y="453"/>
                  </a:lnTo>
                  <a:lnTo>
                    <a:pt x="0" y="528"/>
                  </a:lnTo>
                  <a:cubicBezTo>
                    <a:pt x="25" y="603"/>
                    <a:pt x="51" y="679"/>
                    <a:pt x="101" y="729"/>
                  </a:cubicBezTo>
                  <a:cubicBezTo>
                    <a:pt x="176" y="829"/>
                    <a:pt x="251" y="930"/>
                    <a:pt x="352" y="1005"/>
                  </a:cubicBezTo>
                  <a:cubicBezTo>
                    <a:pt x="452" y="1080"/>
                    <a:pt x="527" y="1130"/>
                    <a:pt x="653" y="1206"/>
                  </a:cubicBezTo>
                  <a:cubicBezTo>
                    <a:pt x="753" y="1256"/>
                    <a:pt x="854" y="1306"/>
                    <a:pt x="954" y="1356"/>
                  </a:cubicBezTo>
                  <a:cubicBezTo>
                    <a:pt x="1054" y="1407"/>
                    <a:pt x="1155" y="1457"/>
                    <a:pt x="1280" y="1507"/>
                  </a:cubicBezTo>
                  <a:cubicBezTo>
                    <a:pt x="1456" y="1582"/>
                    <a:pt x="1632" y="1632"/>
                    <a:pt x="1833" y="1683"/>
                  </a:cubicBezTo>
                  <a:cubicBezTo>
                    <a:pt x="1958" y="1733"/>
                    <a:pt x="2084" y="1758"/>
                    <a:pt x="2234" y="1783"/>
                  </a:cubicBezTo>
                  <a:lnTo>
                    <a:pt x="2385" y="1808"/>
                  </a:lnTo>
                  <a:cubicBezTo>
                    <a:pt x="2410" y="1808"/>
                    <a:pt x="2410" y="1783"/>
                    <a:pt x="2435" y="1783"/>
                  </a:cubicBezTo>
                  <a:cubicBezTo>
                    <a:pt x="2435" y="1758"/>
                    <a:pt x="2435" y="1733"/>
                    <a:pt x="2435" y="1733"/>
                  </a:cubicBezTo>
                  <a:lnTo>
                    <a:pt x="2284" y="1658"/>
                  </a:lnTo>
                  <a:cubicBezTo>
                    <a:pt x="2184" y="1607"/>
                    <a:pt x="2058" y="1557"/>
                    <a:pt x="1908" y="1482"/>
                  </a:cubicBezTo>
                  <a:lnTo>
                    <a:pt x="1682" y="1381"/>
                  </a:lnTo>
                  <a:lnTo>
                    <a:pt x="1406" y="1256"/>
                  </a:lnTo>
                  <a:cubicBezTo>
                    <a:pt x="1331" y="1206"/>
                    <a:pt x="1230" y="1156"/>
                    <a:pt x="1130" y="1105"/>
                  </a:cubicBezTo>
                  <a:cubicBezTo>
                    <a:pt x="1029" y="1055"/>
                    <a:pt x="929" y="980"/>
                    <a:pt x="854" y="930"/>
                  </a:cubicBezTo>
                  <a:cubicBezTo>
                    <a:pt x="678" y="829"/>
                    <a:pt x="502" y="704"/>
                    <a:pt x="377" y="578"/>
                  </a:cubicBezTo>
                  <a:cubicBezTo>
                    <a:pt x="352" y="553"/>
                    <a:pt x="352" y="528"/>
                    <a:pt x="327" y="503"/>
                  </a:cubicBezTo>
                  <a:lnTo>
                    <a:pt x="327" y="453"/>
                  </a:lnTo>
                  <a:cubicBezTo>
                    <a:pt x="327" y="453"/>
                    <a:pt x="327" y="428"/>
                    <a:pt x="327" y="403"/>
                  </a:cubicBezTo>
                  <a:cubicBezTo>
                    <a:pt x="327" y="377"/>
                    <a:pt x="352" y="352"/>
                    <a:pt x="352" y="327"/>
                  </a:cubicBezTo>
                  <a:cubicBezTo>
                    <a:pt x="377" y="327"/>
                    <a:pt x="377" y="302"/>
                    <a:pt x="377" y="302"/>
                  </a:cubicBezTo>
                  <a:lnTo>
                    <a:pt x="427" y="277"/>
                  </a:lnTo>
                  <a:cubicBezTo>
                    <a:pt x="477" y="227"/>
                    <a:pt x="552" y="202"/>
                    <a:pt x="603" y="177"/>
                  </a:cubicBezTo>
                  <a:cubicBezTo>
                    <a:pt x="653" y="177"/>
                    <a:pt x="728" y="152"/>
                    <a:pt x="753" y="152"/>
                  </a:cubicBezTo>
                  <a:lnTo>
                    <a:pt x="904" y="126"/>
                  </a:lnTo>
                  <a:cubicBezTo>
                    <a:pt x="904" y="101"/>
                    <a:pt x="904" y="101"/>
                    <a:pt x="904" y="76"/>
                  </a:cubicBezTo>
                  <a:cubicBezTo>
                    <a:pt x="904" y="51"/>
                    <a:pt x="904" y="26"/>
                    <a:pt x="879" y="26"/>
                  </a:cubicBezTo>
                  <a:cubicBezTo>
                    <a:pt x="829" y="1"/>
                    <a:pt x="753" y="1"/>
                    <a:pt x="703" y="1"/>
                  </a:cubicBezTo>
                  <a:close/>
                </a:path>
              </a:pathLst>
            </a:custGeom>
            <a:solidFill>
              <a:srgbClr val="AF6E6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5" name="Google Shape;1385;p53"/>
            <p:cNvSpPr/>
            <p:nvPr/>
          </p:nvSpPr>
          <p:spPr>
            <a:xfrm>
              <a:off x="6672200" y="3906300"/>
              <a:ext cx="82850" cy="63400"/>
            </a:xfrm>
            <a:custGeom>
              <a:avLst/>
              <a:gdLst/>
              <a:ahLst/>
              <a:cxnLst/>
              <a:rect l="l" t="t" r="r" b="b"/>
              <a:pathLst>
                <a:path w="3314" h="2536" extrusionOk="0">
                  <a:moveTo>
                    <a:pt x="76" y="1"/>
                  </a:moveTo>
                  <a:cubicBezTo>
                    <a:pt x="25" y="1"/>
                    <a:pt x="0" y="51"/>
                    <a:pt x="25" y="101"/>
                  </a:cubicBezTo>
                  <a:lnTo>
                    <a:pt x="50" y="151"/>
                  </a:lnTo>
                  <a:cubicBezTo>
                    <a:pt x="50" y="176"/>
                    <a:pt x="76" y="226"/>
                    <a:pt x="101" y="252"/>
                  </a:cubicBezTo>
                  <a:cubicBezTo>
                    <a:pt x="176" y="402"/>
                    <a:pt x="251" y="528"/>
                    <a:pt x="352" y="653"/>
                  </a:cubicBezTo>
                  <a:cubicBezTo>
                    <a:pt x="477" y="829"/>
                    <a:pt x="628" y="1004"/>
                    <a:pt x="778" y="1155"/>
                  </a:cubicBezTo>
                  <a:cubicBezTo>
                    <a:pt x="879" y="1255"/>
                    <a:pt x="954" y="1331"/>
                    <a:pt x="1054" y="1406"/>
                  </a:cubicBezTo>
                  <a:cubicBezTo>
                    <a:pt x="1155" y="1481"/>
                    <a:pt x="1255" y="1582"/>
                    <a:pt x="1381" y="1632"/>
                  </a:cubicBezTo>
                  <a:lnTo>
                    <a:pt x="1682" y="1858"/>
                  </a:lnTo>
                  <a:cubicBezTo>
                    <a:pt x="1782" y="1933"/>
                    <a:pt x="1883" y="1983"/>
                    <a:pt x="2008" y="2034"/>
                  </a:cubicBezTo>
                  <a:cubicBezTo>
                    <a:pt x="2184" y="2134"/>
                    <a:pt x="2385" y="2234"/>
                    <a:pt x="2585" y="2310"/>
                  </a:cubicBezTo>
                  <a:cubicBezTo>
                    <a:pt x="2962" y="2460"/>
                    <a:pt x="3188" y="2536"/>
                    <a:pt x="3188" y="2536"/>
                  </a:cubicBezTo>
                  <a:cubicBezTo>
                    <a:pt x="3238" y="2536"/>
                    <a:pt x="3288" y="2536"/>
                    <a:pt x="3288" y="2485"/>
                  </a:cubicBezTo>
                  <a:cubicBezTo>
                    <a:pt x="3313" y="2460"/>
                    <a:pt x="3288" y="2410"/>
                    <a:pt x="3263" y="2385"/>
                  </a:cubicBezTo>
                  <a:cubicBezTo>
                    <a:pt x="3263" y="2385"/>
                    <a:pt x="3037" y="2259"/>
                    <a:pt x="2711" y="2109"/>
                  </a:cubicBezTo>
                  <a:cubicBezTo>
                    <a:pt x="2611" y="2059"/>
                    <a:pt x="2535" y="2008"/>
                    <a:pt x="2435" y="1958"/>
                  </a:cubicBezTo>
                  <a:cubicBezTo>
                    <a:pt x="2360" y="1908"/>
                    <a:pt x="2259" y="1833"/>
                    <a:pt x="2159" y="1783"/>
                  </a:cubicBezTo>
                  <a:cubicBezTo>
                    <a:pt x="2033" y="1732"/>
                    <a:pt x="1933" y="1682"/>
                    <a:pt x="1832" y="1607"/>
                  </a:cubicBezTo>
                  <a:lnTo>
                    <a:pt x="1531" y="1406"/>
                  </a:lnTo>
                  <a:cubicBezTo>
                    <a:pt x="1431" y="1331"/>
                    <a:pt x="1330" y="1255"/>
                    <a:pt x="1230" y="1180"/>
                  </a:cubicBezTo>
                  <a:cubicBezTo>
                    <a:pt x="1130" y="1105"/>
                    <a:pt x="1029" y="1030"/>
                    <a:pt x="954" y="954"/>
                  </a:cubicBezTo>
                  <a:cubicBezTo>
                    <a:pt x="879" y="879"/>
                    <a:pt x="803" y="804"/>
                    <a:pt x="728" y="728"/>
                  </a:cubicBezTo>
                  <a:cubicBezTo>
                    <a:pt x="653" y="653"/>
                    <a:pt x="578" y="578"/>
                    <a:pt x="527" y="503"/>
                  </a:cubicBezTo>
                  <a:cubicBezTo>
                    <a:pt x="452" y="427"/>
                    <a:pt x="402" y="377"/>
                    <a:pt x="352" y="327"/>
                  </a:cubicBezTo>
                  <a:lnTo>
                    <a:pt x="251" y="176"/>
                  </a:lnTo>
                  <a:cubicBezTo>
                    <a:pt x="201" y="126"/>
                    <a:pt x="176" y="76"/>
                    <a:pt x="151" y="26"/>
                  </a:cubicBezTo>
                  <a:cubicBezTo>
                    <a:pt x="126" y="1"/>
                    <a:pt x="101" y="1"/>
                    <a:pt x="7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6" name="Google Shape;1386;p53"/>
            <p:cNvSpPr/>
            <p:nvPr/>
          </p:nvSpPr>
          <p:spPr>
            <a:xfrm>
              <a:off x="7021075" y="3355925"/>
              <a:ext cx="69675" cy="59725"/>
            </a:xfrm>
            <a:custGeom>
              <a:avLst/>
              <a:gdLst/>
              <a:ahLst/>
              <a:cxnLst/>
              <a:rect l="l" t="t" r="r" b="b"/>
              <a:pathLst>
                <a:path w="2787" h="2389" extrusionOk="0">
                  <a:moveTo>
                    <a:pt x="1193" y="1"/>
                  </a:moveTo>
                  <a:cubicBezTo>
                    <a:pt x="583" y="1"/>
                    <a:pt x="0" y="472"/>
                    <a:pt x="0" y="1184"/>
                  </a:cubicBezTo>
                  <a:cubicBezTo>
                    <a:pt x="0" y="1836"/>
                    <a:pt x="527" y="2363"/>
                    <a:pt x="1180" y="2388"/>
                  </a:cubicBezTo>
                  <a:cubicBezTo>
                    <a:pt x="2234" y="2388"/>
                    <a:pt x="2786" y="1108"/>
                    <a:pt x="2033" y="355"/>
                  </a:cubicBezTo>
                  <a:cubicBezTo>
                    <a:pt x="1788" y="110"/>
                    <a:pt x="1488" y="1"/>
                    <a:pt x="1193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7" name="Google Shape;1387;p53"/>
            <p:cNvSpPr/>
            <p:nvPr/>
          </p:nvSpPr>
          <p:spPr>
            <a:xfrm>
              <a:off x="6721125" y="3343375"/>
              <a:ext cx="69675" cy="59725"/>
            </a:xfrm>
            <a:custGeom>
              <a:avLst/>
              <a:gdLst/>
              <a:ahLst/>
              <a:cxnLst/>
              <a:rect l="l" t="t" r="r" b="b"/>
              <a:pathLst>
                <a:path w="2787" h="2389" extrusionOk="0">
                  <a:moveTo>
                    <a:pt x="1205" y="1"/>
                  </a:moveTo>
                  <a:cubicBezTo>
                    <a:pt x="595" y="1"/>
                    <a:pt x="1" y="472"/>
                    <a:pt x="1" y="1184"/>
                  </a:cubicBezTo>
                  <a:cubicBezTo>
                    <a:pt x="1" y="1836"/>
                    <a:pt x="528" y="2388"/>
                    <a:pt x="1181" y="2388"/>
                  </a:cubicBezTo>
                  <a:cubicBezTo>
                    <a:pt x="2260" y="2388"/>
                    <a:pt x="2787" y="1108"/>
                    <a:pt x="2034" y="355"/>
                  </a:cubicBezTo>
                  <a:cubicBezTo>
                    <a:pt x="1797" y="110"/>
                    <a:pt x="1499" y="1"/>
                    <a:pt x="1205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8" name="Google Shape;1388;p53"/>
            <p:cNvSpPr/>
            <p:nvPr/>
          </p:nvSpPr>
          <p:spPr>
            <a:xfrm>
              <a:off x="6852275" y="3377975"/>
              <a:ext cx="80975" cy="60600"/>
            </a:xfrm>
            <a:custGeom>
              <a:avLst/>
              <a:gdLst/>
              <a:ahLst/>
              <a:cxnLst/>
              <a:rect l="l" t="t" r="r" b="b"/>
              <a:pathLst>
                <a:path w="3239" h="2424" extrusionOk="0">
                  <a:moveTo>
                    <a:pt x="1657" y="0"/>
                  </a:moveTo>
                  <a:cubicBezTo>
                    <a:pt x="1582" y="0"/>
                    <a:pt x="1507" y="26"/>
                    <a:pt x="1431" y="26"/>
                  </a:cubicBezTo>
                  <a:cubicBezTo>
                    <a:pt x="1256" y="51"/>
                    <a:pt x="1105" y="101"/>
                    <a:pt x="954" y="151"/>
                  </a:cubicBezTo>
                  <a:cubicBezTo>
                    <a:pt x="929" y="176"/>
                    <a:pt x="879" y="201"/>
                    <a:pt x="829" y="226"/>
                  </a:cubicBezTo>
                  <a:lnTo>
                    <a:pt x="754" y="276"/>
                  </a:lnTo>
                  <a:cubicBezTo>
                    <a:pt x="703" y="276"/>
                    <a:pt x="678" y="302"/>
                    <a:pt x="653" y="327"/>
                  </a:cubicBezTo>
                  <a:lnTo>
                    <a:pt x="553" y="402"/>
                  </a:lnTo>
                  <a:cubicBezTo>
                    <a:pt x="302" y="603"/>
                    <a:pt x="126" y="879"/>
                    <a:pt x="51" y="1180"/>
                  </a:cubicBezTo>
                  <a:cubicBezTo>
                    <a:pt x="1" y="1306"/>
                    <a:pt x="1" y="1456"/>
                    <a:pt x="1" y="1582"/>
                  </a:cubicBezTo>
                  <a:cubicBezTo>
                    <a:pt x="1" y="1757"/>
                    <a:pt x="26" y="1958"/>
                    <a:pt x="76" y="2134"/>
                  </a:cubicBezTo>
                  <a:cubicBezTo>
                    <a:pt x="101" y="2209"/>
                    <a:pt x="101" y="2259"/>
                    <a:pt x="151" y="2335"/>
                  </a:cubicBezTo>
                  <a:cubicBezTo>
                    <a:pt x="161" y="2396"/>
                    <a:pt x="209" y="2424"/>
                    <a:pt x="258" y="2424"/>
                  </a:cubicBezTo>
                  <a:cubicBezTo>
                    <a:pt x="330" y="2424"/>
                    <a:pt x="407" y="2364"/>
                    <a:pt x="377" y="2259"/>
                  </a:cubicBezTo>
                  <a:cubicBezTo>
                    <a:pt x="377" y="2259"/>
                    <a:pt x="402" y="2259"/>
                    <a:pt x="377" y="2234"/>
                  </a:cubicBezTo>
                  <a:cubicBezTo>
                    <a:pt x="352" y="2184"/>
                    <a:pt x="352" y="2159"/>
                    <a:pt x="352" y="2084"/>
                  </a:cubicBezTo>
                  <a:cubicBezTo>
                    <a:pt x="352" y="1933"/>
                    <a:pt x="352" y="1757"/>
                    <a:pt x="352" y="1607"/>
                  </a:cubicBezTo>
                  <a:cubicBezTo>
                    <a:pt x="377" y="1506"/>
                    <a:pt x="402" y="1406"/>
                    <a:pt x="427" y="1306"/>
                  </a:cubicBezTo>
                  <a:cubicBezTo>
                    <a:pt x="477" y="1205"/>
                    <a:pt x="528" y="1105"/>
                    <a:pt x="578" y="1029"/>
                  </a:cubicBezTo>
                  <a:cubicBezTo>
                    <a:pt x="653" y="929"/>
                    <a:pt x="728" y="854"/>
                    <a:pt x="804" y="778"/>
                  </a:cubicBezTo>
                  <a:lnTo>
                    <a:pt x="879" y="728"/>
                  </a:lnTo>
                  <a:cubicBezTo>
                    <a:pt x="904" y="703"/>
                    <a:pt x="929" y="703"/>
                    <a:pt x="954" y="678"/>
                  </a:cubicBezTo>
                  <a:lnTo>
                    <a:pt x="1055" y="628"/>
                  </a:lnTo>
                  <a:lnTo>
                    <a:pt x="1130" y="603"/>
                  </a:lnTo>
                  <a:cubicBezTo>
                    <a:pt x="1256" y="553"/>
                    <a:pt x="1381" y="502"/>
                    <a:pt x="1507" y="502"/>
                  </a:cubicBezTo>
                  <a:lnTo>
                    <a:pt x="1682" y="477"/>
                  </a:lnTo>
                  <a:lnTo>
                    <a:pt x="1858" y="477"/>
                  </a:lnTo>
                  <a:cubicBezTo>
                    <a:pt x="1958" y="477"/>
                    <a:pt x="2059" y="502"/>
                    <a:pt x="2184" y="527"/>
                  </a:cubicBezTo>
                  <a:cubicBezTo>
                    <a:pt x="2285" y="553"/>
                    <a:pt x="2360" y="603"/>
                    <a:pt x="2460" y="653"/>
                  </a:cubicBezTo>
                  <a:cubicBezTo>
                    <a:pt x="2611" y="728"/>
                    <a:pt x="2736" y="829"/>
                    <a:pt x="2862" y="929"/>
                  </a:cubicBezTo>
                  <a:lnTo>
                    <a:pt x="2962" y="1029"/>
                  </a:lnTo>
                  <a:lnTo>
                    <a:pt x="2987" y="1055"/>
                  </a:lnTo>
                  <a:lnTo>
                    <a:pt x="2987" y="1029"/>
                  </a:lnTo>
                  <a:cubicBezTo>
                    <a:pt x="3017" y="1059"/>
                    <a:pt x="3046" y="1071"/>
                    <a:pt x="3076" y="1071"/>
                  </a:cubicBezTo>
                  <a:cubicBezTo>
                    <a:pt x="3096" y="1071"/>
                    <a:pt x="3117" y="1065"/>
                    <a:pt x="3138" y="1055"/>
                  </a:cubicBezTo>
                  <a:cubicBezTo>
                    <a:pt x="3213" y="1029"/>
                    <a:pt x="3238" y="954"/>
                    <a:pt x="3188" y="904"/>
                  </a:cubicBezTo>
                  <a:lnTo>
                    <a:pt x="3163" y="854"/>
                  </a:lnTo>
                  <a:cubicBezTo>
                    <a:pt x="3138" y="804"/>
                    <a:pt x="3113" y="753"/>
                    <a:pt x="3088" y="703"/>
                  </a:cubicBezTo>
                  <a:cubicBezTo>
                    <a:pt x="2962" y="553"/>
                    <a:pt x="2812" y="427"/>
                    <a:pt x="2661" y="302"/>
                  </a:cubicBezTo>
                  <a:cubicBezTo>
                    <a:pt x="2561" y="226"/>
                    <a:pt x="2460" y="176"/>
                    <a:pt x="2335" y="126"/>
                  </a:cubicBezTo>
                  <a:cubicBezTo>
                    <a:pt x="2184" y="76"/>
                    <a:pt x="2059" y="26"/>
                    <a:pt x="1908" y="0"/>
                  </a:cubicBezTo>
                  <a:close/>
                </a:path>
              </a:pathLst>
            </a:custGeom>
            <a:solidFill>
              <a:srgbClr val="9C71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9" name="Google Shape;1389;p53"/>
            <p:cNvSpPr/>
            <p:nvPr/>
          </p:nvSpPr>
          <p:spPr>
            <a:xfrm>
              <a:off x="6855425" y="3490050"/>
              <a:ext cx="94125" cy="32475"/>
            </a:xfrm>
            <a:custGeom>
              <a:avLst/>
              <a:gdLst/>
              <a:ahLst/>
              <a:cxnLst/>
              <a:rect l="l" t="t" r="r" b="b"/>
              <a:pathLst>
                <a:path w="3765" h="1299" extrusionOk="0">
                  <a:moveTo>
                    <a:pt x="1991" y="1"/>
                  </a:moveTo>
                  <a:cubicBezTo>
                    <a:pt x="881" y="1"/>
                    <a:pt x="50" y="763"/>
                    <a:pt x="50" y="763"/>
                  </a:cubicBezTo>
                  <a:lnTo>
                    <a:pt x="0" y="863"/>
                  </a:lnTo>
                  <a:cubicBezTo>
                    <a:pt x="527" y="1114"/>
                    <a:pt x="1079" y="1265"/>
                    <a:pt x="1657" y="1290"/>
                  </a:cubicBezTo>
                  <a:cubicBezTo>
                    <a:pt x="1740" y="1296"/>
                    <a:pt x="1824" y="1298"/>
                    <a:pt x="1907" y="1298"/>
                  </a:cubicBezTo>
                  <a:cubicBezTo>
                    <a:pt x="2570" y="1298"/>
                    <a:pt x="3207" y="1120"/>
                    <a:pt x="3765" y="763"/>
                  </a:cubicBezTo>
                  <a:lnTo>
                    <a:pt x="3740" y="713"/>
                  </a:lnTo>
                  <a:cubicBezTo>
                    <a:pt x="3133" y="180"/>
                    <a:pt x="2529" y="1"/>
                    <a:pt x="1991" y="1"/>
                  </a:cubicBezTo>
                  <a:close/>
                </a:path>
              </a:pathLst>
            </a:custGeom>
            <a:solidFill>
              <a:srgbClr val="E5617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0" name="Google Shape;1390;p53"/>
            <p:cNvSpPr/>
            <p:nvPr/>
          </p:nvSpPr>
          <p:spPr>
            <a:xfrm>
              <a:off x="6810875" y="3445750"/>
              <a:ext cx="175075" cy="65900"/>
            </a:xfrm>
            <a:custGeom>
              <a:avLst/>
              <a:gdLst/>
              <a:ahLst/>
              <a:cxnLst/>
              <a:rect l="l" t="t" r="r" b="b"/>
              <a:pathLst>
                <a:path w="7003" h="2636" extrusionOk="0">
                  <a:moveTo>
                    <a:pt x="5885" y="0"/>
                  </a:moveTo>
                  <a:cubicBezTo>
                    <a:pt x="5255" y="0"/>
                    <a:pt x="4474" y="592"/>
                    <a:pt x="3263" y="628"/>
                  </a:cubicBezTo>
                  <a:cubicBezTo>
                    <a:pt x="3237" y="629"/>
                    <a:pt x="3211" y="629"/>
                    <a:pt x="3186" y="629"/>
                  </a:cubicBezTo>
                  <a:cubicBezTo>
                    <a:pt x="2327" y="629"/>
                    <a:pt x="1682" y="20"/>
                    <a:pt x="1101" y="20"/>
                  </a:cubicBezTo>
                  <a:cubicBezTo>
                    <a:pt x="913" y="20"/>
                    <a:pt x="732" y="83"/>
                    <a:pt x="552" y="251"/>
                  </a:cubicBezTo>
                  <a:cubicBezTo>
                    <a:pt x="0" y="778"/>
                    <a:pt x="527" y="1983"/>
                    <a:pt x="1782" y="2635"/>
                  </a:cubicBezTo>
                  <a:lnTo>
                    <a:pt x="1832" y="2560"/>
                  </a:lnTo>
                  <a:cubicBezTo>
                    <a:pt x="1832" y="2560"/>
                    <a:pt x="2671" y="1779"/>
                    <a:pt x="3789" y="1779"/>
                  </a:cubicBezTo>
                  <a:cubicBezTo>
                    <a:pt x="4323" y="1779"/>
                    <a:pt x="4921" y="1957"/>
                    <a:pt x="5522" y="2485"/>
                  </a:cubicBezTo>
                  <a:lnTo>
                    <a:pt x="5547" y="2535"/>
                  </a:lnTo>
                  <a:cubicBezTo>
                    <a:pt x="6551" y="1882"/>
                    <a:pt x="7003" y="828"/>
                    <a:pt x="6601" y="377"/>
                  </a:cubicBezTo>
                  <a:cubicBezTo>
                    <a:pt x="6375" y="100"/>
                    <a:pt x="6143" y="0"/>
                    <a:pt x="5885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1" name="Google Shape;1391;p53"/>
            <p:cNvSpPr/>
            <p:nvPr/>
          </p:nvSpPr>
          <p:spPr>
            <a:xfrm>
              <a:off x="7142175" y="3369200"/>
              <a:ext cx="73425" cy="20100"/>
            </a:xfrm>
            <a:custGeom>
              <a:avLst/>
              <a:gdLst/>
              <a:ahLst/>
              <a:cxnLst/>
              <a:rect l="l" t="t" r="r" b="b"/>
              <a:pathLst>
                <a:path w="2937" h="804" extrusionOk="0">
                  <a:moveTo>
                    <a:pt x="678" y="0"/>
                  </a:moveTo>
                  <a:cubicBezTo>
                    <a:pt x="452" y="0"/>
                    <a:pt x="301" y="25"/>
                    <a:pt x="301" y="25"/>
                  </a:cubicBezTo>
                  <a:cubicBezTo>
                    <a:pt x="176" y="25"/>
                    <a:pt x="76" y="126"/>
                    <a:pt x="50" y="251"/>
                  </a:cubicBezTo>
                  <a:cubicBezTo>
                    <a:pt x="0" y="402"/>
                    <a:pt x="101" y="552"/>
                    <a:pt x="251" y="602"/>
                  </a:cubicBezTo>
                  <a:cubicBezTo>
                    <a:pt x="251" y="602"/>
                    <a:pt x="402" y="653"/>
                    <a:pt x="628" y="678"/>
                  </a:cubicBezTo>
                  <a:cubicBezTo>
                    <a:pt x="904" y="728"/>
                    <a:pt x="1180" y="778"/>
                    <a:pt x="1456" y="803"/>
                  </a:cubicBezTo>
                  <a:lnTo>
                    <a:pt x="2309" y="803"/>
                  </a:lnTo>
                  <a:cubicBezTo>
                    <a:pt x="2435" y="778"/>
                    <a:pt x="2560" y="778"/>
                    <a:pt x="2711" y="753"/>
                  </a:cubicBezTo>
                  <a:cubicBezTo>
                    <a:pt x="2786" y="728"/>
                    <a:pt x="2862" y="678"/>
                    <a:pt x="2887" y="602"/>
                  </a:cubicBezTo>
                  <a:cubicBezTo>
                    <a:pt x="2937" y="477"/>
                    <a:pt x="2862" y="326"/>
                    <a:pt x="2736" y="276"/>
                  </a:cubicBezTo>
                  <a:cubicBezTo>
                    <a:pt x="2736" y="276"/>
                    <a:pt x="2585" y="226"/>
                    <a:pt x="2360" y="176"/>
                  </a:cubicBezTo>
                  <a:cubicBezTo>
                    <a:pt x="2083" y="126"/>
                    <a:pt x="1807" y="75"/>
                    <a:pt x="1531" y="50"/>
                  </a:cubicBezTo>
                  <a:cubicBezTo>
                    <a:pt x="1230" y="0"/>
                    <a:pt x="904" y="0"/>
                    <a:pt x="67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2" name="Google Shape;1392;p53"/>
            <p:cNvSpPr/>
            <p:nvPr/>
          </p:nvSpPr>
          <p:spPr>
            <a:xfrm>
              <a:off x="7215575" y="3409550"/>
              <a:ext cx="75325" cy="43350"/>
            </a:xfrm>
            <a:custGeom>
              <a:avLst/>
              <a:gdLst/>
              <a:ahLst/>
              <a:cxnLst/>
              <a:rect l="l" t="t" r="r" b="b"/>
              <a:pathLst>
                <a:path w="3013" h="1734" extrusionOk="0">
                  <a:moveTo>
                    <a:pt x="1568" y="1"/>
                  </a:moveTo>
                  <a:cubicBezTo>
                    <a:pt x="1506" y="1"/>
                    <a:pt x="1444" y="7"/>
                    <a:pt x="1381" y="17"/>
                  </a:cubicBezTo>
                  <a:cubicBezTo>
                    <a:pt x="1080" y="43"/>
                    <a:pt x="829" y="168"/>
                    <a:pt x="603" y="344"/>
                  </a:cubicBezTo>
                  <a:cubicBezTo>
                    <a:pt x="402" y="494"/>
                    <a:pt x="252" y="695"/>
                    <a:pt x="151" y="896"/>
                  </a:cubicBezTo>
                  <a:cubicBezTo>
                    <a:pt x="51" y="1072"/>
                    <a:pt x="1" y="1247"/>
                    <a:pt x="1" y="1423"/>
                  </a:cubicBezTo>
                  <a:cubicBezTo>
                    <a:pt x="1" y="1473"/>
                    <a:pt x="1" y="1523"/>
                    <a:pt x="26" y="1599"/>
                  </a:cubicBezTo>
                  <a:cubicBezTo>
                    <a:pt x="26" y="1599"/>
                    <a:pt x="26" y="1624"/>
                    <a:pt x="26" y="1624"/>
                  </a:cubicBezTo>
                  <a:cubicBezTo>
                    <a:pt x="48" y="1699"/>
                    <a:pt x="106" y="1733"/>
                    <a:pt x="164" y="1733"/>
                  </a:cubicBezTo>
                  <a:cubicBezTo>
                    <a:pt x="241" y="1733"/>
                    <a:pt x="316" y="1674"/>
                    <a:pt x="302" y="1574"/>
                  </a:cubicBezTo>
                  <a:lnTo>
                    <a:pt x="302" y="1523"/>
                  </a:lnTo>
                  <a:cubicBezTo>
                    <a:pt x="302" y="1498"/>
                    <a:pt x="302" y="1473"/>
                    <a:pt x="327" y="1448"/>
                  </a:cubicBezTo>
                  <a:cubicBezTo>
                    <a:pt x="377" y="1323"/>
                    <a:pt x="428" y="1222"/>
                    <a:pt x="503" y="1122"/>
                  </a:cubicBezTo>
                  <a:cubicBezTo>
                    <a:pt x="729" y="821"/>
                    <a:pt x="1055" y="595"/>
                    <a:pt x="1431" y="519"/>
                  </a:cubicBezTo>
                  <a:cubicBezTo>
                    <a:pt x="1482" y="507"/>
                    <a:pt x="1532" y="501"/>
                    <a:pt x="1582" y="501"/>
                  </a:cubicBezTo>
                  <a:cubicBezTo>
                    <a:pt x="1632" y="501"/>
                    <a:pt x="1682" y="507"/>
                    <a:pt x="1733" y="519"/>
                  </a:cubicBezTo>
                  <a:cubicBezTo>
                    <a:pt x="1783" y="519"/>
                    <a:pt x="1833" y="545"/>
                    <a:pt x="1883" y="545"/>
                  </a:cubicBezTo>
                  <a:lnTo>
                    <a:pt x="1933" y="570"/>
                  </a:lnTo>
                  <a:lnTo>
                    <a:pt x="2009" y="595"/>
                  </a:lnTo>
                  <a:cubicBezTo>
                    <a:pt x="2059" y="620"/>
                    <a:pt x="2109" y="645"/>
                    <a:pt x="2134" y="670"/>
                  </a:cubicBezTo>
                  <a:cubicBezTo>
                    <a:pt x="2184" y="695"/>
                    <a:pt x="2210" y="720"/>
                    <a:pt x="2260" y="745"/>
                  </a:cubicBezTo>
                  <a:cubicBezTo>
                    <a:pt x="2335" y="796"/>
                    <a:pt x="2385" y="846"/>
                    <a:pt x="2461" y="921"/>
                  </a:cubicBezTo>
                  <a:cubicBezTo>
                    <a:pt x="2586" y="1046"/>
                    <a:pt x="2686" y="1197"/>
                    <a:pt x="2737" y="1373"/>
                  </a:cubicBezTo>
                  <a:cubicBezTo>
                    <a:pt x="2757" y="1435"/>
                    <a:pt x="2812" y="1480"/>
                    <a:pt x="2859" y="1480"/>
                  </a:cubicBezTo>
                  <a:cubicBezTo>
                    <a:pt x="2869" y="1480"/>
                    <a:pt x="2878" y="1478"/>
                    <a:pt x="2887" y="1473"/>
                  </a:cubicBezTo>
                  <a:cubicBezTo>
                    <a:pt x="2962" y="1473"/>
                    <a:pt x="3013" y="1398"/>
                    <a:pt x="3013" y="1323"/>
                  </a:cubicBezTo>
                  <a:cubicBezTo>
                    <a:pt x="2988" y="1272"/>
                    <a:pt x="2988" y="1197"/>
                    <a:pt x="2962" y="1122"/>
                  </a:cubicBezTo>
                  <a:cubicBezTo>
                    <a:pt x="2937" y="971"/>
                    <a:pt x="2862" y="821"/>
                    <a:pt x="2762" y="670"/>
                  </a:cubicBezTo>
                  <a:cubicBezTo>
                    <a:pt x="2686" y="570"/>
                    <a:pt x="2611" y="494"/>
                    <a:pt x="2536" y="419"/>
                  </a:cubicBezTo>
                  <a:cubicBezTo>
                    <a:pt x="2486" y="369"/>
                    <a:pt x="2435" y="319"/>
                    <a:pt x="2385" y="294"/>
                  </a:cubicBezTo>
                  <a:cubicBezTo>
                    <a:pt x="2335" y="243"/>
                    <a:pt x="2285" y="218"/>
                    <a:pt x="2210" y="193"/>
                  </a:cubicBezTo>
                  <a:lnTo>
                    <a:pt x="2134" y="143"/>
                  </a:lnTo>
                  <a:lnTo>
                    <a:pt x="2034" y="93"/>
                  </a:lnTo>
                  <a:cubicBezTo>
                    <a:pt x="1959" y="68"/>
                    <a:pt x="1908" y="43"/>
                    <a:pt x="1833" y="43"/>
                  </a:cubicBezTo>
                  <a:cubicBezTo>
                    <a:pt x="1745" y="13"/>
                    <a:pt x="1657" y="1"/>
                    <a:pt x="1568" y="1"/>
                  </a:cubicBezTo>
                  <a:close/>
                </a:path>
              </a:pathLst>
            </a:custGeom>
            <a:solidFill>
              <a:srgbClr val="9C71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3" name="Google Shape;1393;p53"/>
            <p:cNvSpPr/>
            <p:nvPr/>
          </p:nvSpPr>
          <p:spPr>
            <a:xfrm>
              <a:off x="6884900" y="3208550"/>
              <a:ext cx="25" cy="650"/>
            </a:xfrm>
            <a:custGeom>
              <a:avLst/>
              <a:gdLst/>
              <a:ahLst/>
              <a:cxnLst/>
              <a:rect l="l" t="t" r="r" b="b"/>
              <a:pathLst>
                <a:path w="1" h="26" extrusionOk="0">
                  <a:moveTo>
                    <a:pt x="1" y="1"/>
                  </a:moveTo>
                  <a:lnTo>
                    <a:pt x="1" y="26"/>
                  </a:lnTo>
                  <a:close/>
                </a:path>
              </a:pathLst>
            </a:custGeom>
            <a:solidFill>
              <a:srgbClr val="66391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4" name="Google Shape;1394;p53"/>
            <p:cNvSpPr/>
            <p:nvPr/>
          </p:nvSpPr>
          <p:spPr>
            <a:xfrm>
              <a:off x="6648350" y="3433200"/>
              <a:ext cx="120500" cy="120500"/>
            </a:xfrm>
            <a:custGeom>
              <a:avLst/>
              <a:gdLst/>
              <a:ahLst/>
              <a:cxnLst/>
              <a:rect l="l" t="t" r="r" b="b"/>
              <a:pathLst>
                <a:path w="4820" h="4820" extrusionOk="0">
                  <a:moveTo>
                    <a:pt x="2410" y="0"/>
                  </a:moveTo>
                  <a:cubicBezTo>
                    <a:pt x="1080" y="0"/>
                    <a:pt x="1" y="1079"/>
                    <a:pt x="1" y="2410"/>
                  </a:cubicBezTo>
                  <a:cubicBezTo>
                    <a:pt x="1" y="3740"/>
                    <a:pt x="1080" y="4819"/>
                    <a:pt x="2410" y="4819"/>
                  </a:cubicBezTo>
                  <a:cubicBezTo>
                    <a:pt x="3740" y="4819"/>
                    <a:pt x="4819" y="3740"/>
                    <a:pt x="4819" y="2410"/>
                  </a:cubicBezTo>
                  <a:cubicBezTo>
                    <a:pt x="4819" y="1079"/>
                    <a:pt x="3740" y="0"/>
                    <a:pt x="2410" y="0"/>
                  </a:cubicBezTo>
                  <a:close/>
                </a:path>
              </a:pathLst>
            </a:custGeom>
            <a:solidFill>
              <a:srgbClr val="CE82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5" name="Google Shape;1395;p53"/>
            <p:cNvSpPr/>
            <p:nvPr/>
          </p:nvSpPr>
          <p:spPr>
            <a:xfrm>
              <a:off x="7020450" y="3451375"/>
              <a:ext cx="119850" cy="120500"/>
            </a:xfrm>
            <a:custGeom>
              <a:avLst/>
              <a:gdLst/>
              <a:ahLst/>
              <a:cxnLst/>
              <a:rect l="l" t="t" r="r" b="b"/>
              <a:pathLst>
                <a:path w="4794" h="4820" extrusionOk="0">
                  <a:moveTo>
                    <a:pt x="2384" y="1"/>
                  </a:moveTo>
                  <a:cubicBezTo>
                    <a:pt x="1079" y="1"/>
                    <a:pt x="0" y="1080"/>
                    <a:pt x="0" y="2410"/>
                  </a:cubicBezTo>
                  <a:cubicBezTo>
                    <a:pt x="0" y="3741"/>
                    <a:pt x="1079" y="4820"/>
                    <a:pt x="2384" y="4820"/>
                  </a:cubicBezTo>
                  <a:cubicBezTo>
                    <a:pt x="3715" y="4820"/>
                    <a:pt x="4794" y="3741"/>
                    <a:pt x="4794" y="2410"/>
                  </a:cubicBezTo>
                  <a:cubicBezTo>
                    <a:pt x="4794" y="1080"/>
                    <a:pt x="3715" y="1"/>
                    <a:pt x="2384" y="1"/>
                  </a:cubicBezTo>
                  <a:close/>
                </a:path>
              </a:pathLst>
            </a:custGeom>
            <a:solidFill>
              <a:srgbClr val="CE82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6" name="Google Shape;1396;p53"/>
            <p:cNvSpPr/>
            <p:nvPr/>
          </p:nvSpPr>
          <p:spPr>
            <a:xfrm>
              <a:off x="6633925" y="3268800"/>
              <a:ext cx="217750" cy="216500"/>
            </a:xfrm>
            <a:custGeom>
              <a:avLst/>
              <a:gdLst/>
              <a:ahLst/>
              <a:cxnLst/>
              <a:rect l="l" t="t" r="r" b="b"/>
              <a:pathLst>
                <a:path w="8710" h="8660" extrusionOk="0">
                  <a:moveTo>
                    <a:pt x="4644" y="929"/>
                  </a:moveTo>
                  <a:cubicBezTo>
                    <a:pt x="6526" y="979"/>
                    <a:pt x="8007" y="2535"/>
                    <a:pt x="7982" y="4393"/>
                  </a:cubicBezTo>
                  <a:cubicBezTo>
                    <a:pt x="7957" y="6275"/>
                    <a:pt x="6426" y="7781"/>
                    <a:pt x="4568" y="7781"/>
                  </a:cubicBezTo>
                  <a:cubicBezTo>
                    <a:pt x="2686" y="7781"/>
                    <a:pt x="1155" y="6275"/>
                    <a:pt x="1130" y="4393"/>
                  </a:cubicBezTo>
                  <a:cubicBezTo>
                    <a:pt x="1105" y="2535"/>
                    <a:pt x="2585" y="979"/>
                    <a:pt x="4468" y="929"/>
                  </a:cubicBezTo>
                  <a:close/>
                  <a:moveTo>
                    <a:pt x="4367" y="0"/>
                  </a:moveTo>
                  <a:cubicBezTo>
                    <a:pt x="1983" y="0"/>
                    <a:pt x="50" y="1908"/>
                    <a:pt x="25" y="4267"/>
                  </a:cubicBezTo>
                  <a:cubicBezTo>
                    <a:pt x="0" y="6651"/>
                    <a:pt x="1883" y="8609"/>
                    <a:pt x="4242" y="8659"/>
                  </a:cubicBezTo>
                  <a:lnTo>
                    <a:pt x="4468" y="8659"/>
                  </a:lnTo>
                  <a:cubicBezTo>
                    <a:pt x="6827" y="8609"/>
                    <a:pt x="8710" y="6651"/>
                    <a:pt x="8684" y="4267"/>
                  </a:cubicBezTo>
                  <a:cubicBezTo>
                    <a:pt x="8659" y="1908"/>
                    <a:pt x="6727" y="0"/>
                    <a:pt x="43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7" name="Google Shape;1397;p53"/>
            <p:cNvSpPr/>
            <p:nvPr/>
          </p:nvSpPr>
          <p:spPr>
            <a:xfrm>
              <a:off x="6943900" y="3280100"/>
              <a:ext cx="217750" cy="216500"/>
            </a:xfrm>
            <a:custGeom>
              <a:avLst/>
              <a:gdLst/>
              <a:ahLst/>
              <a:cxnLst/>
              <a:rect l="l" t="t" r="r" b="b"/>
              <a:pathLst>
                <a:path w="8710" h="8660" extrusionOk="0">
                  <a:moveTo>
                    <a:pt x="4643" y="929"/>
                  </a:moveTo>
                  <a:cubicBezTo>
                    <a:pt x="6526" y="979"/>
                    <a:pt x="8057" y="2535"/>
                    <a:pt x="8032" y="4442"/>
                  </a:cubicBezTo>
                  <a:cubicBezTo>
                    <a:pt x="8007" y="6325"/>
                    <a:pt x="6450" y="7856"/>
                    <a:pt x="4543" y="7856"/>
                  </a:cubicBezTo>
                  <a:cubicBezTo>
                    <a:pt x="2635" y="7856"/>
                    <a:pt x="1104" y="6325"/>
                    <a:pt x="1079" y="4442"/>
                  </a:cubicBezTo>
                  <a:cubicBezTo>
                    <a:pt x="1054" y="2535"/>
                    <a:pt x="2560" y="979"/>
                    <a:pt x="4468" y="929"/>
                  </a:cubicBezTo>
                  <a:close/>
                  <a:moveTo>
                    <a:pt x="4342" y="0"/>
                  </a:moveTo>
                  <a:cubicBezTo>
                    <a:pt x="1983" y="0"/>
                    <a:pt x="50" y="1908"/>
                    <a:pt x="25" y="4267"/>
                  </a:cubicBezTo>
                  <a:cubicBezTo>
                    <a:pt x="0" y="6626"/>
                    <a:pt x="1857" y="8584"/>
                    <a:pt x="4242" y="8659"/>
                  </a:cubicBezTo>
                  <a:lnTo>
                    <a:pt x="4468" y="8659"/>
                  </a:lnTo>
                  <a:cubicBezTo>
                    <a:pt x="6827" y="8584"/>
                    <a:pt x="8709" y="6626"/>
                    <a:pt x="8659" y="4267"/>
                  </a:cubicBezTo>
                  <a:cubicBezTo>
                    <a:pt x="8634" y="1908"/>
                    <a:pt x="6701" y="0"/>
                    <a:pt x="43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8" name="Google Shape;1398;p53"/>
            <p:cNvSpPr/>
            <p:nvPr/>
          </p:nvSpPr>
          <p:spPr>
            <a:xfrm>
              <a:off x="6836600" y="3353575"/>
              <a:ext cx="126775" cy="35100"/>
            </a:xfrm>
            <a:custGeom>
              <a:avLst/>
              <a:gdLst/>
              <a:ahLst/>
              <a:cxnLst/>
              <a:rect l="l" t="t" r="r" b="b"/>
              <a:pathLst>
                <a:path w="5071" h="1404" extrusionOk="0">
                  <a:moveTo>
                    <a:pt x="2244" y="1"/>
                  </a:moveTo>
                  <a:cubicBezTo>
                    <a:pt x="1488" y="1"/>
                    <a:pt x="732" y="116"/>
                    <a:pt x="0" y="349"/>
                  </a:cubicBezTo>
                  <a:lnTo>
                    <a:pt x="301" y="1227"/>
                  </a:lnTo>
                  <a:cubicBezTo>
                    <a:pt x="945" y="1039"/>
                    <a:pt x="1604" y="943"/>
                    <a:pt x="2259" y="943"/>
                  </a:cubicBezTo>
                  <a:cubicBezTo>
                    <a:pt x="3087" y="943"/>
                    <a:pt x="3910" y="1095"/>
                    <a:pt x="4694" y="1403"/>
                  </a:cubicBezTo>
                  <a:lnTo>
                    <a:pt x="5070" y="550"/>
                  </a:lnTo>
                  <a:cubicBezTo>
                    <a:pt x="4159" y="185"/>
                    <a:pt x="3201" y="1"/>
                    <a:pt x="22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99" name="Google Shape;1399;p53"/>
          <p:cNvSpPr/>
          <p:nvPr/>
        </p:nvSpPr>
        <p:spPr>
          <a:xfrm>
            <a:off x="3807028" y="135772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0" name="Google Shape;1400;p53"/>
          <p:cNvSpPr/>
          <p:nvPr/>
        </p:nvSpPr>
        <p:spPr>
          <a:xfrm>
            <a:off x="3807028" y="1359005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1" name="Google Shape;1401;p53"/>
          <p:cNvSpPr/>
          <p:nvPr/>
        </p:nvSpPr>
        <p:spPr>
          <a:xfrm>
            <a:off x="3807028" y="2549337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400;p53">
            <a:extLst>
              <a:ext uri="{FF2B5EF4-FFF2-40B4-BE49-F238E27FC236}">
                <a16:creationId xmlns:a16="http://schemas.microsoft.com/office/drawing/2014/main" id="{DFE7D55D-E3F5-48A8-87E4-830E3FB5F50F}"/>
              </a:ext>
            </a:extLst>
          </p:cNvPr>
          <p:cNvSpPr/>
          <p:nvPr/>
        </p:nvSpPr>
        <p:spPr>
          <a:xfrm>
            <a:off x="3807028" y="3814124"/>
            <a:ext cx="697444" cy="697457"/>
          </a:xfrm>
          <a:custGeom>
            <a:avLst/>
            <a:gdLst/>
            <a:ahLst/>
            <a:cxnLst/>
            <a:rect l="l" t="t" r="r" b="b"/>
            <a:pathLst>
              <a:path w="53240" h="53241" extrusionOk="0">
                <a:moveTo>
                  <a:pt x="26620" y="1"/>
                </a:moveTo>
                <a:cubicBezTo>
                  <a:pt x="11909" y="1"/>
                  <a:pt x="0" y="11910"/>
                  <a:pt x="0" y="26621"/>
                </a:cubicBezTo>
                <a:cubicBezTo>
                  <a:pt x="0" y="41332"/>
                  <a:pt x="11909" y="53241"/>
                  <a:pt x="26620" y="53241"/>
                </a:cubicBezTo>
                <a:cubicBezTo>
                  <a:pt x="41331" y="53241"/>
                  <a:pt x="53240" y="41332"/>
                  <a:pt x="53240" y="26621"/>
                </a:cubicBezTo>
                <a:cubicBezTo>
                  <a:pt x="53240" y="11910"/>
                  <a:pt x="41331" y="1"/>
                  <a:pt x="26620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4" name="Google Shape;1674;p60"/>
          <p:cNvSpPr/>
          <p:nvPr/>
        </p:nvSpPr>
        <p:spPr>
          <a:xfrm rot="4371007">
            <a:off x="6250694" y="419378"/>
            <a:ext cx="1818657" cy="2323654"/>
          </a:xfrm>
          <a:custGeom>
            <a:avLst/>
            <a:gdLst/>
            <a:ahLst/>
            <a:cxnLst/>
            <a:rect l="l" t="t" r="r" b="b"/>
            <a:pathLst>
              <a:path w="80612" h="102996" extrusionOk="0">
                <a:moveTo>
                  <a:pt x="52848" y="1"/>
                </a:moveTo>
                <a:cubicBezTo>
                  <a:pt x="51337" y="1"/>
                  <a:pt x="49841" y="443"/>
                  <a:pt x="48565" y="1310"/>
                </a:cubicBezTo>
                <a:cubicBezTo>
                  <a:pt x="45792" y="3172"/>
                  <a:pt x="44604" y="6618"/>
                  <a:pt x="44089" y="9906"/>
                </a:cubicBezTo>
                <a:cubicBezTo>
                  <a:pt x="43613" y="13233"/>
                  <a:pt x="43692" y="16600"/>
                  <a:pt x="42702" y="19809"/>
                </a:cubicBezTo>
                <a:cubicBezTo>
                  <a:pt x="42187" y="21552"/>
                  <a:pt x="41276" y="23255"/>
                  <a:pt x="39810" y="24325"/>
                </a:cubicBezTo>
                <a:cubicBezTo>
                  <a:pt x="38976" y="24911"/>
                  <a:pt x="37924" y="25266"/>
                  <a:pt x="36894" y="25266"/>
                </a:cubicBezTo>
                <a:cubicBezTo>
                  <a:pt x="36115" y="25266"/>
                  <a:pt x="35349" y="25063"/>
                  <a:pt x="34700" y="24602"/>
                </a:cubicBezTo>
                <a:cubicBezTo>
                  <a:pt x="33176" y="23535"/>
                  <a:pt x="32238" y="21184"/>
                  <a:pt x="30476" y="21184"/>
                </a:cubicBezTo>
                <a:cubicBezTo>
                  <a:pt x="30406" y="21184"/>
                  <a:pt x="30336" y="21188"/>
                  <a:pt x="30264" y="21195"/>
                </a:cubicBezTo>
                <a:cubicBezTo>
                  <a:pt x="28125" y="21393"/>
                  <a:pt x="27927" y="24523"/>
                  <a:pt x="26421" y="26068"/>
                </a:cubicBezTo>
                <a:cubicBezTo>
                  <a:pt x="25640" y="26849"/>
                  <a:pt x="24563" y="27162"/>
                  <a:pt x="23462" y="27162"/>
                </a:cubicBezTo>
                <a:cubicBezTo>
                  <a:pt x="23168" y="27162"/>
                  <a:pt x="22872" y="27139"/>
                  <a:pt x="22579" y="27098"/>
                </a:cubicBezTo>
                <a:cubicBezTo>
                  <a:pt x="19370" y="26662"/>
                  <a:pt x="16796" y="24285"/>
                  <a:pt x="16043" y="21116"/>
                </a:cubicBezTo>
                <a:cubicBezTo>
                  <a:pt x="15647" y="19373"/>
                  <a:pt x="15885" y="17511"/>
                  <a:pt x="15053" y="15927"/>
                </a:cubicBezTo>
                <a:cubicBezTo>
                  <a:pt x="14255" y="14331"/>
                  <a:pt x="12497" y="13488"/>
                  <a:pt x="10735" y="13488"/>
                </a:cubicBezTo>
                <a:cubicBezTo>
                  <a:pt x="9611" y="13488"/>
                  <a:pt x="8485" y="13831"/>
                  <a:pt x="7606" y="14541"/>
                </a:cubicBezTo>
                <a:cubicBezTo>
                  <a:pt x="5308" y="16363"/>
                  <a:pt x="4912" y="19928"/>
                  <a:pt x="6338" y="22463"/>
                </a:cubicBezTo>
                <a:cubicBezTo>
                  <a:pt x="7328" y="24246"/>
                  <a:pt x="9032" y="25474"/>
                  <a:pt x="10497" y="26900"/>
                </a:cubicBezTo>
                <a:cubicBezTo>
                  <a:pt x="12003" y="28326"/>
                  <a:pt x="13310" y="30148"/>
                  <a:pt x="13231" y="32208"/>
                </a:cubicBezTo>
                <a:cubicBezTo>
                  <a:pt x="13032" y="35496"/>
                  <a:pt x="9507" y="37318"/>
                  <a:pt x="6893" y="39338"/>
                </a:cubicBezTo>
                <a:cubicBezTo>
                  <a:pt x="2416" y="42863"/>
                  <a:pt x="0" y="48370"/>
                  <a:pt x="396" y="54074"/>
                </a:cubicBezTo>
                <a:lnTo>
                  <a:pt x="357" y="102995"/>
                </a:lnTo>
                <a:lnTo>
                  <a:pt x="357" y="102995"/>
                </a:lnTo>
                <a:lnTo>
                  <a:pt x="78274" y="100658"/>
                </a:lnTo>
                <a:lnTo>
                  <a:pt x="77601" y="59025"/>
                </a:lnTo>
                <a:cubicBezTo>
                  <a:pt x="78195" y="56451"/>
                  <a:pt x="78749" y="53915"/>
                  <a:pt x="79344" y="51341"/>
                </a:cubicBezTo>
                <a:cubicBezTo>
                  <a:pt x="79977" y="48607"/>
                  <a:pt x="80611" y="45795"/>
                  <a:pt x="80294" y="42982"/>
                </a:cubicBezTo>
                <a:cubicBezTo>
                  <a:pt x="79938" y="40170"/>
                  <a:pt x="78472" y="37357"/>
                  <a:pt x="75897" y="36169"/>
                </a:cubicBezTo>
                <a:cubicBezTo>
                  <a:pt x="74313" y="35416"/>
                  <a:pt x="72491" y="35416"/>
                  <a:pt x="70748" y="35099"/>
                </a:cubicBezTo>
                <a:cubicBezTo>
                  <a:pt x="69005" y="34782"/>
                  <a:pt x="67143" y="34030"/>
                  <a:pt x="66390" y="32445"/>
                </a:cubicBezTo>
                <a:cubicBezTo>
                  <a:pt x="65717" y="31059"/>
                  <a:pt x="66034" y="29356"/>
                  <a:pt x="65360" y="27969"/>
                </a:cubicBezTo>
                <a:cubicBezTo>
                  <a:pt x="64370" y="26028"/>
                  <a:pt x="61835" y="25592"/>
                  <a:pt x="59656" y="25553"/>
                </a:cubicBezTo>
                <a:cubicBezTo>
                  <a:pt x="57478" y="25513"/>
                  <a:pt x="55061" y="25632"/>
                  <a:pt x="53437" y="24166"/>
                </a:cubicBezTo>
                <a:cubicBezTo>
                  <a:pt x="52011" y="22938"/>
                  <a:pt x="51655" y="20799"/>
                  <a:pt x="52011" y="18937"/>
                </a:cubicBezTo>
                <a:cubicBezTo>
                  <a:pt x="52368" y="17076"/>
                  <a:pt x="53318" y="15412"/>
                  <a:pt x="54190" y="13709"/>
                </a:cubicBezTo>
                <a:cubicBezTo>
                  <a:pt x="55497" y="11253"/>
                  <a:pt x="56685" y="8717"/>
                  <a:pt x="57715" y="6143"/>
                </a:cubicBezTo>
                <a:cubicBezTo>
                  <a:pt x="58111" y="5192"/>
                  <a:pt x="58508" y="4162"/>
                  <a:pt x="58270" y="3132"/>
                </a:cubicBezTo>
                <a:cubicBezTo>
                  <a:pt x="57993" y="1904"/>
                  <a:pt x="56883" y="1033"/>
                  <a:pt x="55735" y="557"/>
                </a:cubicBezTo>
                <a:cubicBezTo>
                  <a:pt x="54803" y="185"/>
                  <a:pt x="53822" y="1"/>
                  <a:pt x="52848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5" name="Google Shape;1675;p60"/>
          <p:cNvSpPr/>
          <p:nvPr/>
        </p:nvSpPr>
        <p:spPr>
          <a:xfrm rot="4249524">
            <a:off x="2344810" y="-267573"/>
            <a:ext cx="4581896" cy="5623910"/>
          </a:xfrm>
          <a:custGeom>
            <a:avLst/>
            <a:gdLst/>
            <a:ahLst/>
            <a:cxnLst/>
            <a:rect l="l" t="t" r="r" b="b"/>
            <a:pathLst>
              <a:path w="24514" h="26393" extrusionOk="0">
                <a:moveTo>
                  <a:pt x="6367" y="0"/>
                </a:moveTo>
                <a:cubicBezTo>
                  <a:pt x="5749" y="1143"/>
                  <a:pt x="0" y="21592"/>
                  <a:pt x="131" y="22322"/>
                </a:cubicBezTo>
                <a:cubicBezTo>
                  <a:pt x="188" y="22734"/>
                  <a:pt x="600" y="22809"/>
                  <a:pt x="1068" y="22978"/>
                </a:cubicBezTo>
                <a:cubicBezTo>
                  <a:pt x="2004" y="23315"/>
                  <a:pt x="2959" y="23596"/>
                  <a:pt x="3933" y="23783"/>
                </a:cubicBezTo>
                <a:cubicBezTo>
                  <a:pt x="5450" y="24064"/>
                  <a:pt x="6854" y="24495"/>
                  <a:pt x="8353" y="24851"/>
                </a:cubicBezTo>
                <a:cubicBezTo>
                  <a:pt x="10469" y="25356"/>
                  <a:pt x="12660" y="25618"/>
                  <a:pt x="14794" y="26068"/>
                </a:cubicBezTo>
                <a:cubicBezTo>
                  <a:pt x="15934" y="26287"/>
                  <a:pt x="17097" y="26392"/>
                  <a:pt x="18265" y="26392"/>
                </a:cubicBezTo>
                <a:cubicBezTo>
                  <a:pt x="18594" y="26392"/>
                  <a:pt x="18923" y="26384"/>
                  <a:pt x="19251" y="26367"/>
                </a:cubicBezTo>
                <a:cubicBezTo>
                  <a:pt x="19457" y="24719"/>
                  <a:pt x="24514" y="3933"/>
                  <a:pt x="24457" y="3184"/>
                </a:cubicBezTo>
                <a:cubicBezTo>
                  <a:pt x="23147" y="2397"/>
                  <a:pt x="6386" y="0"/>
                  <a:pt x="6367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76" name="Google Shape;1676;p60"/>
          <p:cNvSpPr txBox="1">
            <a:spLocks noGrp="1"/>
          </p:cNvSpPr>
          <p:nvPr>
            <p:ph type="subTitle" idx="1"/>
          </p:nvPr>
        </p:nvSpPr>
        <p:spPr>
          <a:xfrm>
            <a:off x="2115978" y="935037"/>
            <a:ext cx="5082263" cy="1083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s-MX" sz="1800" b="1" dirty="0">
                <a:solidFill>
                  <a:srgbClr val="FF0000"/>
                </a:solidFill>
                <a:latin typeface="Gochi Hand"/>
                <a:sym typeface="Gochi Hand"/>
              </a:rPr>
              <a:t>Pages</a:t>
            </a:r>
            <a:r>
              <a:rPr lang="es-MX" sz="1800" dirty="0">
                <a:solidFill>
                  <a:srgbClr val="FF0000"/>
                </a:solidFill>
                <a:latin typeface="Gochi Hand"/>
                <a:sym typeface="Gochi Hand"/>
              </a:rPr>
              <a:t>: </a:t>
            </a:r>
            <a:r>
              <a:rPr lang="es-MX" sz="1800" dirty="0" err="1">
                <a:solidFill>
                  <a:srgbClr val="FF0000"/>
                </a:solidFill>
                <a:latin typeface="Gochi Hand"/>
                <a:sym typeface="Gochi Hand"/>
              </a:rPr>
              <a:t>I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s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a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text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editor compatible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with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Word, in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order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to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generate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PDF, HTML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or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RTF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documents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.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It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is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available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</a:t>
            </a:r>
            <a:r>
              <a:rPr lang="es-MX" sz="1800" dirty="0" err="1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for</a:t>
            </a:r>
            <a:r>
              <a:rPr lang="es-MX" sz="1800" dirty="0">
                <a:solidFill>
                  <a:schemeClr val="bg2">
                    <a:lumMod val="75000"/>
                  </a:schemeClr>
                </a:solidFill>
                <a:latin typeface="Gochi Hand"/>
                <a:sym typeface="Gochi Hand"/>
              </a:rPr>
              <a:t> MACOS. </a:t>
            </a:r>
          </a:p>
        </p:txBody>
      </p:sp>
      <p:sp>
        <p:nvSpPr>
          <p:cNvPr id="1677" name="Google Shape;1677;p60"/>
          <p:cNvSpPr txBox="1">
            <a:spLocks noGrp="1"/>
          </p:cNvSpPr>
          <p:nvPr>
            <p:ph type="title"/>
          </p:nvPr>
        </p:nvSpPr>
        <p:spPr>
          <a:xfrm>
            <a:off x="0" y="61213"/>
            <a:ext cx="9791946" cy="73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>
                <a:solidFill>
                  <a:srgbClr val="FF0000"/>
                </a:solidFill>
              </a:rPr>
              <a:t>Most known softwares </a:t>
            </a:r>
            <a:endParaRPr dirty="0">
              <a:solidFill>
                <a:srgbClr val="FF0000"/>
              </a:solidFill>
            </a:endParaRPr>
          </a:p>
        </p:txBody>
      </p:sp>
      <p:pic>
        <p:nvPicPr>
          <p:cNvPr id="1026" name="Picture 2" descr="pages">
            <a:extLst>
              <a:ext uri="{FF2B5EF4-FFF2-40B4-BE49-F238E27FC236}">
                <a16:creationId xmlns:a16="http://schemas.microsoft.com/office/drawing/2014/main" id="{4CC09357-FEFA-4DB2-BE39-7143C0457B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997" y="995376"/>
            <a:ext cx="1022861" cy="10228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CuadroTexto 16">
            <a:extLst>
              <a:ext uri="{FF2B5EF4-FFF2-40B4-BE49-F238E27FC236}">
                <a16:creationId xmlns:a16="http://schemas.microsoft.com/office/drawing/2014/main" id="{203E7BD2-FDA9-494B-90F8-37DE89F6E1A7}"/>
              </a:ext>
            </a:extLst>
          </p:cNvPr>
          <p:cNvSpPr txBox="1"/>
          <p:nvPr/>
        </p:nvSpPr>
        <p:spPr>
          <a:xfrm>
            <a:off x="2115978" y="2409686"/>
            <a:ext cx="655231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s-CO" sz="1800" b="1" dirty="0">
                <a:solidFill>
                  <a:srgbClr val="FF0000"/>
                </a:solidFill>
                <a:latin typeface="Gochi Hand"/>
                <a:ea typeface="Open Sans"/>
                <a:cs typeface="Open Sans"/>
                <a:sym typeface="Open Sans"/>
              </a:rPr>
              <a:t>Microsoft Word: 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The best know word processor for Windows computers.</a:t>
            </a:r>
          </a:p>
          <a:p>
            <a:pPr algn="l"/>
            <a:endParaRPr lang="es-CO" sz="1800" dirty="0">
              <a:solidFill>
                <a:schemeClr val="bg2">
                  <a:lumMod val="75000"/>
                </a:schemeClr>
              </a:solidFill>
              <a:latin typeface="Gochi Hand"/>
              <a:ea typeface="Open Sans"/>
              <a:cs typeface="Open Sans"/>
              <a:sym typeface="Open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CO" sz="1800" b="1" dirty="0">
                <a:solidFill>
                  <a:srgbClr val="FF0000"/>
                </a:solidFill>
                <a:latin typeface="Gochi Hand"/>
                <a:ea typeface="Open Sans"/>
                <a:cs typeface="Open Sans"/>
                <a:sym typeface="Open Sans"/>
              </a:rPr>
              <a:t>Apache OpenOffice </a:t>
            </a:r>
            <a:r>
              <a:rPr lang="es-CO" sz="1800" b="1" dirty="0" err="1">
                <a:solidFill>
                  <a:srgbClr val="FF0000"/>
                </a:solidFill>
                <a:latin typeface="Gochi Hand"/>
                <a:ea typeface="Open Sans"/>
                <a:cs typeface="Open Sans"/>
                <a:sym typeface="Open Sans"/>
              </a:rPr>
              <a:t>Writer</a:t>
            </a:r>
            <a:r>
              <a:rPr lang="es-CO" sz="1800" dirty="0">
                <a:solidFill>
                  <a:srgbClr val="FF0000"/>
                </a:solidFill>
                <a:latin typeface="Gochi Hand"/>
                <a:ea typeface="Open Sans"/>
                <a:cs typeface="Open Sans"/>
                <a:sym typeface="Open Sans"/>
              </a:rPr>
              <a:t>: 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This</a:t>
            </a:r>
            <a:r>
              <a:rPr lang="es-CO" sz="1800" dirty="0">
                <a:solidFill>
                  <a:srgbClr val="FF0000"/>
                </a:solidFill>
                <a:latin typeface="Gochi Hand"/>
                <a:ea typeface="Open Sans"/>
                <a:cs typeface="Open Sans"/>
                <a:sym typeface="Open Sans"/>
              </a:rPr>
              <a:t> 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Word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processing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software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is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part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of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OpenOffice Suite,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which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has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an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open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code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. 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s-CO" sz="1800" dirty="0">
              <a:solidFill>
                <a:schemeClr val="bg2">
                  <a:lumMod val="75000"/>
                </a:schemeClr>
              </a:solidFill>
              <a:latin typeface="Gochi Hand"/>
              <a:ea typeface="Open Sans"/>
              <a:cs typeface="Open Sans"/>
              <a:sym typeface="Open Sans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s-CO" sz="1800" b="1" dirty="0">
                <a:solidFill>
                  <a:srgbClr val="FF0000"/>
                </a:solidFill>
                <a:latin typeface="Gochi Hand"/>
                <a:ea typeface="Open Sans"/>
                <a:cs typeface="Open Sans"/>
                <a:sym typeface="Open Sans"/>
              </a:rPr>
              <a:t>Google </a:t>
            </a:r>
            <a:r>
              <a:rPr lang="es-CO" sz="1800" b="1" dirty="0" err="1">
                <a:solidFill>
                  <a:srgbClr val="FF0000"/>
                </a:solidFill>
                <a:latin typeface="Gochi Hand"/>
                <a:ea typeface="Open Sans"/>
                <a:cs typeface="Open Sans"/>
                <a:sym typeface="Open Sans"/>
              </a:rPr>
              <a:t>Docs</a:t>
            </a:r>
            <a:r>
              <a:rPr lang="es-CO" sz="1800" b="1" dirty="0">
                <a:solidFill>
                  <a:srgbClr val="FF0000"/>
                </a:solidFill>
                <a:latin typeface="Gochi Hand"/>
                <a:ea typeface="Open Sans"/>
                <a:cs typeface="Open Sans"/>
                <a:sym typeface="Open Sans"/>
              </a:rPr>
              <a:t>: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Is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a Word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processing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software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included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within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free Google editor softwares 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offered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</a:t>
            </a:r>
            <a:r>
              <a:rPr lang="es-CO" sz="1800" dirty="0" err="1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by</a:t>
            </a:r>
            <a:r>
              <a:rPr lang="es-CO" sz="1800" dirty="0">
                <a:solidFill>
                  <a:schemeClr val="bg2">
                    <a:lumMod val="75000"/>
                  </a:schemeClr>
                </a:solidFill>
                <a:latin typeface="Gochi Hand"/>
                <a:ea typeface="Open Sans"/>
                <a:cs typeface="Open Sans"/>
                <a:sym typeface="Open Sans"/>
              </a:rPr>
              <a:t> Google.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5500692F-4648-4766-B783-239311583C9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90777" y="3829001"/>
            <a:ext cx="1166008" cy="1166008"/>
          </a:xfrm>
          <a:prstGeom prst="rect">
            <a:avLst/>
          </a:prstGeom>
        </p:spPr>
      </p:pic>
      <p:pic>
        <p:nvPicPr>
          <p:cNvPr id="2050" name="Picture 2" descr="Resultado de imagen de word">
            <a:extLst>
              <a:ext uri="{FF2B5EF4-FFF2-40B4-BE49-F238E27FC236}">
                <a16:creationId xmlns:a16="http://schemas.microsoft.com/office/drawing/2014/main" id="{F470F58D-70CC-40BC-A48C-684F44F4CE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3225" y="2280477"/>
            <a:ext cx="1610635" cy="9059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ADC3B510-48A0-4DCC-89E5-57BCD9E5CEA4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5736" y="3269319"/>
            <a:ext cx="1616581" cy="49507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0" name="Google Shape;490;p41"/>
          <p:cNvSpPr txBox="1">
            <a:spLocks noGrp="1"/>
          </p:cNvSpPr>
          <p:nvPr>
            <p:ph type="title"/>
          </p:nvPr>
        </p:nvSpPr>
        <p:spPr>
          <a:xfrm>
            <a:off x="1663555" y="8397"/>
            <a:ext cx="6101528" cy="47654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200" dirty="0">
                <a:solidFill>
                  <a:srgbClr val="FF0000"/>
                </a:solidFill>
              </a:rPr>
              <a:t>Working area </a:t>
            </a:r>
            <a:endParaRPr sz="3200" dirty="0">
              <a:solidFill>
                <a:srgbClr val="FF0000"/>
              </a:solidFill>
            </a:endParaRPr>
          </a:p>
        </p:txBody>
      </p:sp>
      <p:grpSp>
        <p:nvGrpSpPr>
          <p:cNvPr id="501" name="Google Shape;501;p41"/>
          <p:cNvGrpSpPr/>
          <p:nvPr/>
        </p:nvGrpSpPr>
        <p:grpSpPr>
          <a:xfrm rot="891456">
            <a:off x="7914049" y="1804565"/>
            <a:ext cx="598509" cy="2371638"/>
            <a:chOff x="3608950" y="238125"/>
            <a:chExt cx="598550" cy="2371800"/>
          </a:xfrm>
        </p:grpSpPr>
        <p:sp>
          <p:nvSpPr>
            <p:cNvPr id="502" name="Google Shape;502;p41"/>
            <p:cNvSpPr/>
            <p:nvPr/>
          </p:nvSpPr>
          <p:spPr>
            <a:xfrm>
              <a:off x="3608950" y="1942450"/>
              <a:ext cx="423875" cy="667475"/>
            </a:xfrm>
            <a:custGeom>
              <a:avLst/>
              <a:gdLst/>
              <a:ahLst/>
              <a:cxnLst/>
              <a:rect l="l" t="t" r="r" b="b"/>
              <a:pathLst>
                <a:path w="16955" h="26699" extrusionOk="0">
                  <a:moveTo>
                    <a:pt x="8794" y="0"/>
                  </a:moveTo>
                  <a:cubicBezTo>
                    <a:pt x="7527" y="4912"/>
                    <a:pt x="2218" y="8279"/>
                    <a:pt x="1030" y="13191"/>
                  </a:cubicBezTo>
                  <a:cubicBezTo>
                    <a:pt x="0" y="17390"/>
                    <a:pt x="2179" y="21668"/>
                    <a:pt x="4278" y="25590"/>
                  </a:cubicBezTo>
                  <a:lnTo>
                    <a:pt x="4873" y="26699"/>
                  </a:lnTo>
                  <a:cubicBezTo>
                    <a:pt x="5150" y="25194"/>
                    <a:pt x="5784" y="23728"/>
                    <a:pt x="6695" y="22500"/>
                  </a:cubicBezTo>
                  <a:cubicBezTo>
                    <a:pt x="8398" y="20282"/>
                    <a:pt x="10933" y="18776"/>
                    <a:pt x="13310" y="17152"/>
                  </a:cubicBezTo>
                  <a:cubicBezTo>
                    <a:pt x="13944" y="16717"/>
                    <a:pt x="14538" y="16202"/>
                    <a:pt x="15053" y="15647"/>
                  </a:cubicBezTo>
                  <a:cubicBezTo>
                    <a:pt x="15528" y="15053"/>
                    <a:pt x="15885" y="14379"/>
                    <a:pt x="16083" y="13666"/>
                  </a:cubicBezTo>
                  <a:cubicBezTo>
                    <a:pt x="16954" y="11290"/>
                    <a:pt x="16875" y="8675"/>
                    <a:pt x="15885" y="6378"/>
                  </a:cubicBezTo>
                  <a:cubicBezTo>
                    <a:pt x="14696" y="3882"/>
                    <a:pt x="12478" y="2060"/>
                    <a:pt x="9824" y="1426"/>
                  </a:cubicBezTo>
                  <a:lnTo>
                    <a:pt x="879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41"/>
            <p:cNvSpPr/>
            <p:nvPr/>
          </p:nvSpPr>
          <p:spPr>
            <a:xfrm>
              <a:off x="3775625" y="238125"/>
              <a:ext cx="431875" cy="1686525"/>
            </a:xfrm>
            <a:custGeom>
              <a:avLst/>
              <a:gdLst/>
              <a:ahLst/>
              <a:cxnLst/>
              <a:rect l="l" t="t" r="r" b="b"/>
              <a:pathLst>
                <a:path w="17275" h="67461" extrusionOk="0">
                  <a:moveTo>
                    <a:pt x="12228" y="0"/>
                  </a:moveTo>
                  <a:lnTo>
                    <a:pt x="12228" y="0"/>
                  </a:lnTo>
                  <a:cubicBezTo>
                    <a:pt x="12281" y="230"/>
                    <a:pt x="12332" y="460"/>
                    <a:pt x="12383" y="690"/>
                  </a:cubicBezTo>
                  <a:lnTo>
                    <a:pt x="12383" y="690"/>
                  </a:lnTo>
                  <a:cubicBezTo>
                    <a:pt x="12489" y="473"/>
                    <a:pt x="12596" y="256"/>
                    <a:pt x="12704" y="40"/>
                  </a:cubicBezTo>
                  <a:lnTo>
                    <a:pt x="12228" y="0"/>
                  </a:lnTo>
                  <a:close/>
                  <a:moveTo>
                    <a:pt x="12383" y="690"/>
                  </a:moveTo>
                  <a:cubicBezTo>
                    <a:pt x="2393" y="21128"/>
                    <a:pt x="1" y="44170"/>
                    <a:pt x="1216" y="66707"/>
                  </a:cubicBezTo>
                  <a:lnTo>
                    <a:pt x="7633" y="67460"/>
                  </a:lnTo>
                  <a:cubicBezTo>
                    <a:pt x="14181" y="45857"/>
                    <a:pt x="17275" y="22935"/>
                    <a:pt x="12383" y="690"/>
                  </a:cubicBezTo>
                  <a:close/>
                </a:path>
              </a:pathLst>
            </a:custGeom>
            <a:solidFill>
              <a:srgbClr val="FF73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41"/>
            <p:cNvSpPr/>
            <p:nvPr/>
          </p:nvSpPr>
          <p:spPr>
            <a:xfrm>
              <a:off x="3622800" y="2254675"/>
              <a:ext cx="309000" cy="355250"/>
            </a:xfrm>
            <a:custGeom>
              <a:avLst/>
              <a:gdLst/>
              <a:ahLst/>
              <a:cxnLst/>
              <a:rect l="l" t="t" r="r" b="b"/>
              <a:pathLst>
                <a:path w="12360" h="14210" extrusionOk="0">
                  <a:moveTo>
                    <a:pt x="6778" y="0"/>
                  </a:moveTo>
                  <a:cubicBezTo>
                    <a:pt x="6699" y="0"/>
                    <a:pt x="6618" y="9"/>
                    <a:pt x="6537" y="29"/>
                  </a:cubicBezTo>
                  <a:cubicBezTo>
                    <a:pt x="6260" y="147"/>
                    <a:pt x="6061" y="306"/>
                    <a:pt x="5863" y="504"/>
                  </a:cubicBezTo>
                  <a:cubicBezTo>
                    <a:pt x="5507" y="900"/>
                    <a:pt x="5230" y="1415"/>
                    <a:pt x="5071" y="1930"/>
                  </a:cubicBezTo>
                  <a:cubicBezTo>
                    <a:pt x="4992" y="2287"/>
                    <a:pt x="4873" y="2683"/>
                    <a:pt x="4715" y="3000"/>
                  </a:cubicBezTo>
                  <a:cubicBezTo>
                    <a:pt x="4517" y="3396"/>
                    <a:pt x="4120" y="3594"/>
                    <a:pt x="3724" y="3594"/>
                  </a:cubicBezTo>
                  <a:cubicBezTo>
                    <a:pt x="2972" y="3515"/>
                    <a:pt x="2734" y="2603"/>
                    <a:pt x="2179" y="2168"/>
                  </a:cubicBezTo>
                  <a:cubicBezTo>
                    <a:pt x="1915" y="2019"/>
                    <a:pt x="1623" y="1946"/>
                    <a:pt x="1333" y="1946"/>
                  </a:cubicBezTo>
                  <a:cubicBezTo>
                    <a:pt x="926" y="1946"/>
                    <a:pt x="522" y="2089"/>
                    <a:pt x="199" y="2366"/>
                  </a:cubicBezTo>
                  <a:cubicBezTo>
                    <a:pt x="1" y="6010"/>
                    <a:pt x="1863" y="9694"/>
                    <a:pt x="3685" y="13101"/>
                  </a:cubicBezTo>
                  <a:lnTo>
                    <a:pt x="4319" y="14210"/>
                  </a:lnTo>
                  <a:cubicBezTo>
                    <a:pt x="4596" y="12705"/>
                    <a:pt x="5230" y="11239"/>
                    <a:pt x="6141" y="10011"/>
                  </a:cubicBezTo>
                  <a:cubicBezTo>
                    <a:pt x="7646" y="8070"/>
                    <a:pt x="9785" y="6644"/>
                    <a:pt x="11924" y="5218"/>
                  </a:cubicBezTo>
                  <a:cubicBezTo>
                    <a:pt x="12083" y="4980"/>
                    <a:pt x="12201" y="4703"/>
                    <a:pt x="12281" y="4386"/>
                  </a:cubicBezTo>
                  <a:cubicBezTo>
                    <a:pt x="12360" y="3871"/>
                    <a:pt x="12083" y="3396"/>
                    <a:pt x="11607" y="3198"/>
                  </a:cubicBezTo>
                  <a:cubicBezTo>
                    <a:pt x="11471" y="3139"/>
                    <a:pt x="11336" y="3114"/>
                    <a:pt x="11202" y="3114"/>
                  </a:cubicBezTo>
                  <a:cubicBezTo>
                    <a:pt x="10516" y="3114"/>
                    <a:pt x="9853" y="3777"/>
                    <a:pt x="9191" y="4109"/>
                  </a:cubicBezTo>
                  <a:cubicBezTo>
                    <a:pt x="9063" y="4194"/>
                    <a:pt x="8913" y="4233"/>
                    <a:pt x="8759" y="4233"/>
                  </a:cubicBezTo>
                  <a:cubicBezTo>
                    <a:pt x="8625" y="4233"/>
                    <a:pt x="8488" y="4203"/>
                    <a:pt x="8359" y="4148"/>
                  </a:cubicBezTo>
                  <a:cubicBezTo>
                    <a:pt x="8240" y="4029"/>
                    <a:pt x="8161" y="3871"/>
                    <a:pt x="8121" y="3713"/>
                  </a:cubicBezTo>
                  <a:cubicBezTo>
                    <a:pt x="7923" y="3000"/>
                    <a:pt x="8240" y="2207"/>
                    <a:pt x="8161" y="1455"/>
                  </a:cubicBezTo>
                  <a:cubicBezTo>
                    <a:pt x="8125" y="776"/>
                    <a:pt x="7509" y="0"/>
                    <a:pt x="6778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41"/>
            <p:cNvSpPr/>
            <p:nvPr/>
          </p:nvSpPr>
          <p:spPr>
            <a:xfrm>
              <a:off x="3790175" y="1723575"/>
              <a:ext cx="233725" cy="305050"/>
            </a:xfrm>
            <a:custGeom>
              <a:avLst/>
              <a:gdLst/>
              <a:ahLst/>
              <a:cxnLst/>
              <a:rect l="l" t="t" r="r" b="b"/>
              <a:pathLst>
                <a:path w="9349" h="12202" extrusionOk="0">
                  <a:moveTo>
                    <a:pt x="0" y="1"/>
                  </a:moveTo>
                  <a:lnTo>
                    <a:pt x="0" y="1"/>
                  </a:lnTo>
                  <a:cubicBezTo>
                    <a:pt x="40" y="3922"/>
                    <a:pt x="198" y="7804"/>
                    <a:pt x="476" y="11726"/>
                  </a:cubicBezTo>
                  <a:cubicBezTo>
                    <a:pt x="2298" y="11964"/>
                    <a:pt x="4160" y="12122"/>
                    <a:pt x="6021" y="12201"/>
                  </a:cubicBezTo>
                  <a:cubicBezTo>
                    <a:pt x="7447" y="8676"/>
                    <a:pt x="8557" y="5032"/>
                    <a:pt x="9349" y="1348"/>
                  </a:cubicBezTo>
                  <a:cubicBezTo>
                    <a:pt x="6259" y="793"/>
                    <a:pt x="3130" y="318"/>
                    <a:pt x="0" y="1"/>
                  </a:cubicBezTo>
                  <a:close/>
                </a:path>
              </a:pathLst>
            </a:custGeom>
            <a:solidFill>
              <a:srgbClr val="FCA0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41"/>
            <p:cNvSpPr/>
            <p:nvPr/>
          </p:nvSpPr>
          <p:spPr>
            <a:xfrm>
              <a:off x="3958525" y="2079350"/>
              <a:ext cx="146575" cy="140300"/>
            </a:xfrm>
            <a:custGeom>
              <a:avLst/>
              <a:gdLst/>
              <a:ahLst/>
              <a:cxnLst/>
              <a:rect l="l" t="t" r="r" b="b"/>
              <a:pathLst>
                <a:path w="5863" h="5612" extrusionOk="0">
                  <a:moveTo>
                    <a:pt x="5031" y="2011"/>
                  </a:moveTo>
                  <a:lnTo>
                    <a:pt x="5110" y="2090"/>
                  </a:lnTo>
                  <a:lnTo>
                    <a:pt x="5205" y="2166"/>
                  </a:lnTo>
                  <a:lnTo>
                    <a:pt x="5205" y="2166"/>
                  </a:lnTo>
                  <a:lnTo>
                    <a:pt x="5248" y="2225"/>
                  </a:lnTo>
                  <a:lnTo>
                    <a:pt x="5248" y="2225"/>
                  </a:lnTo>
                  <a:cubicBezTo>
                    <a:pt x="5242" y="2220"/>
                    <a:pt x="5236" y="2215"/>
                    <a:pt x="5230" y="2210"/>
                  </a:cubicBezTo>
                  <a:lnTo>
                    <a:pt x="5230" y="2210"/>
                  </a:lnTo>
                  <a:lnTo>
                    <a:pt x="5256" y="2235"/>
                  </a:lnTo>
                  <a:lnTo>
                    <a:pt x="5258" y="2238"/>
                  </a:lnTo>
                  <a:lnTo>
                    <a:pt x="5258" y="2238"/>
                  </a:lnTo>
                  <a:cubicBezTo>
                    <a:pt x="5245" y="2226"/>
                    <a:pt x="5232" y="2213"/>
                    <a:pt x="5219" y="2201"/>
                  </a:cubicBezTo>
                  <a:lnTo>
                    <a:pt x="5219" y="2201"/>
                  </a:lnTo>
                  <a:cubicBezTo>
                    <a:pt x="5179" y="2168"/>
                    <a:pt x="5138" y="2136"/>
                    <a:pt x="5095" y="2106"/>
                  </a:cubicBezTo>
                  <a:lnTo>
                    <a:pt x="5095" y="2106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111" y="2098"/>
                    <a:pt x="5165" y="2148"/>
                    <a:pt x="5219" y="2201"/>
                  </a:cubicBezTo>
                  <a:lnTo>
                    <a:pt x="5219" y="2201"/>
                  </a:lnTo>
                  <a:cubicBezTo>
                    <a:pt x="5223" y="2204"/>
                    <a:pt x="5226" y="2207"/>
                    <a:pt x="5230" y="2210"/>
                  </a:cubicBezTo>
                  <a:lnTo>
                    <a:pt x="5230" y="2210"/>
                  </a:lnTo>
                  <a:lnTo>
                    <a:pt x="5110" y="2090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58" y="2051"/>
                  </a:lnTo>
                  <a:lnTo>
                    <a:pt x="5058" y="2051"/>
                  </a:lnTo>
                  <a:cubicBezTo>
                    <a:pt x="5043" y="2038"/>
                    <a:pt x="5029" y="2026"/>
                    <a:pt x="5015" y="2014"/>
                  </a:cubicBezTo>
                  <a:lnTo>
                    <a:pt x="5015" y="2014"/>
                  </a:lnTo>
                  <a:lnTo>
                    <a:pt x="5054" y="2045"/>
                  </a:lnTo>
                  <a:lnTo>
                    <a:pt x="5054" y="2045"/>
                  </a:lnTo>
                  <a:lnTo>
                    <a:pt x="5031" y="2011"/>
                  </a:lnTo>
                  <a:close/>
                  <a:moveTo>
                    <a:pt x="5048" y="2257"/>
                  </a:moveTo>
                  <a:lnTo>
                    <a:pt x="5071" y="2288"/>
                  </a:lnTo>
                  <a:cubicBezTo>
                    <a:pt x="5066" y="2283"/>
                    <a:pt x="5061" y="2277"/>
                    <a:pt x="5056" y="2271"/>
                  </a:cubicBezTo>
                  <a:lnTo>
                    <a:pt x="5056" y="2271"/>
                  </a:lnTo>
                  <a:cubicBezTo>
                    <a:pt x="5053" y="2267"/>
                    <a:pt x="5050" y="2262"/>
                    <a:pt x="5048" y="2257"/>
                  </a:cubicBezTo>
                  <a:close/>
                  <a:moveTo>
                    <a:pt x="5459" y="2662"/>
                  </a:moveTo>
                  <a:lnTo>
                    <a:pt x="5459" y="2662"/>
                  </a:lnTo>
                  <a:cubicBezTo>
                    <a:pt x="5459" y="2662"/>
                    <a:pt x="5459" y="2663"/>
                    <a:pt x="5460" y="2663"/>
                  </a:cubicBezTo>
                  <a:lnTo>
                    <a:pt x="5460" y="2663"/>
                  </a:lnTo>
                  <a:cubicBezTo>
                    <a:pt x="5458" y="2667"/>
                    <a:pt x="5457" y="2670"/>
                    <a:pt x="5456" y="2673"/>
                  </a:cubicBezTo>
                  <a:lnTo>
                    <a:pt x="5456" y="2673"/>
                  </a:lnTo>
                  <a:cubicBezTo>
                    <a:pt x="5456" y="2672"/>
                    <a:pt x="5455" y="2671"/>
                    <a:pt x="5455" y="2670"/>
                  </a:cubicBezTo>
                  <a:lnTo>
                    <a:pt x="5455" y="2670"/>
                  </a:lnTo>
                  <a:cubicBezTo>
                    <a:pt x="5457" y="2667"/>
                    <a:pt x="5458" y="2664"/>
                    <a:pt x="5459" y="2662"/>
                  </a:cubicBezTo>
                  <a:close/>
                  <a:moveTo>
                    <a:pt x="5469" y="2696"/>
                  </a:moveTo>
                  <a:lnTo>
                    <a:pt x="5469" y="2696"/>
                  </a:lnTo>
                  <a:cubicBezTo>
                    <a:pt x="5482" y="2745"/>
                    <a:pt x="5494" y="2794"/>
                    <a:pt x="5506" y="2843"/>
                  </a:cubicBezTo>
                  <a:lnTo>
                    <a:pt x="5506" y="3239"/>
                  </a:lnTo>
                  <a:cubicBezTo>
                    <a:pt x="5506" y="3068"/>
                    <a:pt x="5483" y="2897"/>
                    <a:pt x="5462" y="2727"/>
                  </a:cubicBezTo>
                  <a:lnTo>
                    <a:pt x="5462" y="2727"/>
                  </a:lnTo>
                  <a:cubicBezTo>
                    <a:pt x="5465" y="2717"/>
                    <a:pt x="5467" y="2707"/>
                    <a:pt x="5469" y="2696"/>
                  </a:cubicBezTo>
                  <a:close/>
                  <a:moveTo>
                    <a:pt x="2875" y="0"/>
                  </a:moveTo>
                  <a:cubicBezTo>
                    <a:pt x="2571" y="0"/>
                    <a:pt x="2268" y="49"/>
                    <a:pt x="1981" y="149"/>
                  </a:cubicBezTo>
                  <a:cubicBezTo>
                    <a:pt x="911" y="506"/>
                    <a:pt x="159" y="1417"/>
                    <a:pt x="40" y="2486"/>
                  </a:cubicBezTo>
                  <a:cubicBezTo>
                    <a:pt x="0" y="3001"/>
                    <a:pt x="80" y="3516"/>
                    <a:pt x="317" y="3991"/>
                  </a:cubicBezTo>
                  <a:cubicBezTo>
                    <a:pt x="436" y="4229"/>
                    <a:pt x="555" y="4467"/>
                    <a:pt x="753" y="4665"/>
                  </a:cubicBezTo>
                  <a:cubicBezTo>
                    <a:pt x="1228" y="5180"/>
                    <a:pt x="1862" y="5497"/>
                    <a:pt x="2575" y="5576"/>
                  </a:cubicBezTo>
                  <a:cubicBezTo>
                    <a:pt x="2713" y="5600"/>
                    <a:pt x="2851" y="5612"/>
                    <a:pt x="2988" y="5612"/>
                  </a:cubicBezTo>
                  <a:cubicBezTo>
                    <a:pt x="3531" y="5612"/>
                    <a:pt x="4054" y="5429"/>
                    <a:pt x="4477" y="5132"/>
                  </a:cubicBezTo>
                  <a:lnTo>
                    <a:pt x="4477" y="5132"/>
                  </a:lnTo>
                  <a:cubicBezTo>
                    <a:pt x="4708" y="5056"/>
                    <a:pt x="4934" y="4953"/>
                    <a:pt x="5150" y="4823"/>
                  </a:cubicBezTo>
                  <a:cubicBezTo>
                    <a:pt x="5586" y="4546"/>
                    <a:pt x="5863" y="3991"/>
                    <a:pt x="5863" y="3476"/>
                  </a:cubicBezTo>
                  <a:cubicBezTo>
                    <a:pt x="5837" y="3119"/>
                    <a:pt x="5713" y="2777"/>
                    <a:pt x="5500" y="2495"/>
                  </a:cubicBezTo>
                  <a:lnTo>
                    <a:pt x="5500" y="2495"/>
                  </a:lnTo>
                  <a:cubicBezTo>
                    <a:pt x="5570" y="1819"/>
                    <a:pt x="5296" y="1123"/>
                    <a:pt x="4714" y="664"/>
                  </a:cubicBezTo>
                  <a:cubicBezTo>
                    <a:pt x="4199" y="230"/>
                    <a:pt x="3535" y="0"/>
                    <a:pt x="287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41"/>
            <p:cNvSpPr/>
            <p:nvPr/>
          </p:nvSpPr>
          <p:spPr>
            <a:xfrm>
              <a:off x="3699050" y="1743575"/>
              <a:ext cx="193575" cy="207050"/>
            </a:xfrm>
            <a:custGeom>
              <a:avLst/>
              <a:gdLst/>
              <a:ahLst/>
              <a:cxnLst/>
              <a:rect l="l" t="t" r="r" b="b"/>
              <a:pathLst>
                <a:path w="7743" h="8282" extrusionOk="0">
                  <a:moveTo>
                    <a:pt x="2955" y="0"/>
                  </a:moveTo>
                  <a:cubicBezTo>
                    <a:pt x="2043" y="0"/>
                    <a:pt x="1139" y="392"/>
                    <a:pt x="674" y="1102"/>
                  </a:cubicBezTo>
                  <a:cubicBezTo>
                    <a:pt x="1" y="2013"/>
                    <a:pt x="437" y="3320"/>
                    <a:pt x="1546" y="3677"/>
                  </a:cubicBezTo>
                  <a:cubicBezTo>
                    <a:pt x="1591" y="3692"/>
                    <a:pt x="1636" y="3706"/>
                    <a:pt x="1682" y="3719"/>
                  </a:cubicBezTo>
                  <a:lnTo>
                    <a:pt x="1682" y="3719"/>
                  </a:lnTo>
                  <a:cubicBezTo>
                    <a:pt x="1768" y="4003"/>
                    <a:pt x="1875" y="4289"/>
                    <a:pt x="2061" y="4548"/>
                  </a:cubicBezTo>
                  <a:cubicBezTo>
                    <a:pt x="2067" y="4559"/>
                    <a:pt x="2073" y="4569"/>
                    <a:pt x="2079" y="4580"/>
                  </a:cubicBezTo>
                  <a:lnTo>
                    <a:pt x="2079" y="4580"/>
                  </a:lnTo>
                  <a:cubicBezTo>
                    <a:pt x="1763" y="4950"/>
                    <a:pt x="1594" y="5433"/>
                    <a:pt x="1663" y="5960"/>
                  </a:cubicBezTo>
                  <a:lnTo>
                    <a:pt x="1663" y="5960"/>
                  </a:lnTo>
                  <a:cubicBezTo>
                    <a:pt x="1250" y="6329"/>
                    <a:pt x="1261" y="7027"/>
                    <a:pt x="1783" y="7321"/>
                  </a:cubicBezTo>
                  <a:cubicBezTo>
                    <a:pt x="2192" y="7598"/>
                    <a:pt x="2613" y="7763"/>
                    <a:pt x="3026" y="7835"/>
                  </a:cubicBezTo>
                  <a:lnTo>
                    <a:pt x="3026" y="7835"/>
                  </a:lnTo>
                  <a:cubicBezTo>
                    <a:pt x="3535" y="8124"/>
                    <a:pt x="4132" y="8282"/>
                    <a:pt x="4725" y="8282"/>
                  </a:cubicBezTo>
                  <a:cubicBezTo>
                    <a:pt x="5554" y="8282"/>
                    <a:pt x="6374" y="7973"/>
                    <a:pt x="6933" y="7282"/>
                  </a:cubicBezTo>
                  <a:cubicBezTo>
                    <a:pt x="7742" y="6315"/>
                    <a:pt x="7620" y="5120"/>
                    <a:pt x="6930" y="4237"/>
                  </a:cubicBezTo>
                  <a:lnTo>
                    <a:pt x="6930" y="4237"/>
                  </a:lnTo>
                  <a:cubicBezTo>
                    <a:pt x="6751" y="3812"/>
                    <a:pt x="6475" y="3406"/>
                    <a:pt x="6141" y="3043"/>
                  </a:cubicBezTo>
                  <a:cubicBezTo>
                    <a:pt x="5388" y="2211"/>
                    <a:pt x="5665" y="1142"/>
                    <a:pt x="4556" y="468"/>
                  </a:cubicBezTo>
                  <a:cubicBezTo>
                    <a:pt x="4087" y="150"/>
                    <a:pt x="3519" y="0"/>
                    <a:pt x="2955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41"/>
            <p:cNvSpPr/>
            <p:nvPr/>
          </p:nvSpPr>
          <p:spPr>
            <a:xfrm>
              <a:off x="3973375" y="1405800"/>
              <a:ext cx="170350" cy="313350"/>
            </a:xfrm>
            <a:custGeom>
              <a:avLst/>
              <a:gdLst/>
              <a:ahLst/>
              <a:cxnLst/>
              <a:rect l="l" t="t" r="r" b="b"/>
              <a:pathLst>
                <a:path w="6814" h="12534" extrusionOk="0">
                  <a:moveTo>
                    <a:pt x="5013" y="0"/>
                  </a:moveTo>
                  <a:cubicBezTo>
                    <a:pt x="4645" y="0"/>
                    <a:pt x="4283" y="89"/>
                    <a:pt x="4001" y="273"/>
                  </a:cubicBezTo>
                  <a:cubicBezTo>
                    <a:pt x="2575" y="1184"/>
                    <a:pt x="2179" y="2531"/>
                    <a:pt x="1466" y="3918"/>
                  </a:cubicBezTo>
                  <a:cubicBezTo>
                    <a:pt x="872" y="5146"/>
                    <a:pt x="1" y="6572"/>
                    <a:pt x="40" y="7998"/>
                  </a:cubicBezTo>
                  <a:cubicBezTo>
                    <a:pt x="56" y="8836"/>
                    <a:pt x="375" y="9396"/>
                    <a:pt x="863" y="9714"/>
                  </a:cubicBezTo>
                  <a:lnTo>
                    <a:pt x="863" y="9714"/>
                  </a:lnTo>
                  <a:cubicBezTo>
                    <a:pt x="749" y="10308"/>
                    <a:pt x="749" y="10899"/>
                    <a:pt x="1030" y="11444"/>
                  </a:cubicBezTo>
                  <a:cubicBezTo>
                    <a:pt x="1354" y="11983"/>
                    <a:pt x="1938" y="12327"/>
                    <a:pt x="2576" y="12327"/>
                  </a:cubicBezTo>
                  <a:cubicBezTo>
                    <a:pt x="2641" y="12327"/>
                    <a:pt x="2707" y="12323"/>
                    <a:pt x="2773" y="12316"/>
                  </a:cubicBezTo>
                  <a:cubicBezTo>
                    <a:pt x="3061" y="12316"/>
                    <a:pt x="3236" y="12313"/>
                    <a:pt x="3359" y="12313"/>
                  </a:cubicBezTo>
                  <a:cubicBezTo>
                    <a:pt x="3727" y="12313"/>
                    <a:pt x="3615" y="12335"/>
                    <a:pt x="4596" y="12514"/>
                  </a:cubicBezTo>
                  <a:cubicBezTo>
                    <a:pt x="4668" y="12527"/>
                    <a:pt x="4740" y="12533"/>
                    <a:pt x="4810" y="12533"/>
                  </a:cubicBezTo>
                  <a:cubicBezTo>
                    <a:pt x="5579" y="12533"/>
                    <a:pt x="6154" y="11771"/>
                    <a:pt x="5863" y="11008"/>
                  </a:cubicBezTo>
                  <a:lnTo>
                    <a:pt x="5903" y="11008"/>
                  </a:lnTo>
                  <a:cubicBezTo>
                    <a:pt x="5584" y="10180"/>
                    <a:pt x="5118" y="9819"/>
                    <a:pt x="4528" y="9643"/>
                  </a:cubicBezTo>
                  <a:lnTo>
                    <a:pt x="4528" y="9643"/>
                  </a:lnTo>
                  <a:cubicBezTo>
                    <a:pt x="4730" y="9245"/>
                    <a:pt x="4916" y="8827"/>
                    <a:pt x="4914" y="8827"/>
                  </a:cubicBezTo>
                  <a:lnTo>
                    <a:pt x="4914" y="8827"/>
                  </a:lnTo>
                  <a:cubicBezTo>
                    <a:pt x="4914" y="8827"/>
                    <a:pt x="4913" y="8828"/>
                    <a:pt x="4912" y="8830"/>
                  </a:cubicBezTo>
                  <a:cubicBezTo>
                    <a:pt x="5225" y="8101"/>
                    <a:pt x="4899" y="7342"/>
                    <a:pt x="4201" y="6899"/>
                  </a:cubicBezTo>
                  <a:lnTo>
                    <a:pt x="4201" y="6899"/>
                  </a:lnTo>
                  <a:cubicBezTo>
                    <a:pt x="4665" y="6048"/>
                    <a:pt x="5391" y="5128"/>
                    <a:pt x="5665" y="4631"/>
                  </a:cubicBezTo>
                  <a:cubicBezTo>
                    <a:pt x="6339" y="3442"/>
                    <a:pt x="6814" y="2650"/>
                    <a:pt x="6735" y="1264"/>
                  </a:cubicBezTo>
                  <a:cubicBezTo>
                    <a:pt x="6680" y="443"/>
                    <a:pt x="5832" y="0"/>
                    <a:pt x="5013" y="0"/>
                  </a:cubicBezTo>
                  <a:close/>
                </a:path>
              </a:pathLst>
            </a:custGeom>
            <a:solidFill>
              <a:srgbClr val="45A8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3" name="Imagen 2">
            <a:extLst>
              <a:ext uri="{FF2B5EF4-FFF2-40B4-BE49-F238E27FC236}">
                <a16:creationId xmlns:a16="http://schemas.microsoft.com/office/drawing/2014/main" id="{76654DE8-198C-47A6-91FA-2AF03833B60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92258" y="484944"/>
            <a:ext cx="7008342" cy="4443987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4" name="Google Shape;1614;p59"/>
          <p:cNvSpPr/>
          <p:nvPr/>
        </p:nvSpPr>
        <p:spPr>
          <a:xfrm rot="543620">
            <a:off x="1486748" y="791733"/>
            <a:ext cx="4169219" cy="958018"/>
          </a:xfrm>
          <a:custGeom>
            <a:avLst/>
            <a:gdLst/>
            <a:ahLst/>
            <a:cxnLst/>
            <a:rect l="l" t="t" r="r" b="b"/>
            <a:pathLst>
              <a:path w="33522" h="21749" extrusionOk="0">
                <a:moveTo>
                  <a:pt x="29181" y="0"/>
                </a:moveTo>
                <a:cubicBezTo>
                  <a:pt x="23802" y="0"/>
                  <a:pt x="4022" y="2319"/>
                  <a:pt x="57" y="2496"/>
                </a:cubicBezTo>
                <a:cubicBezTo>
                  <a:pt x="1" y="5474"/>
                  <a:pt x="2548" y="20811"/>
                  <a:pt x="2604" y="21747"/>
                </a:cubicBezTo>
                <a:cubicBezTo>
                  <a:pt x="2612" y="21748"/>
                  <a:pt x="2624" y="21748"/>
                  <a:pt x="2640" y="21748"/>
                </a:cubicBezTo>
                <a:cubicBezTo>
                  <a:pt x="3908" y="21748"/>
                  <a:pt x="29281" y="19593"/>
                  <a:pt x="30076" y="19556"/>
                </a:cubicBezTo>
                <a:cubicBezTo>
                  <a:pt x="31274" y="19481"/>
                  <a:pt x="32398" y="19406"/>
                  <a:pt x="33522" y="18994"/>
                </a:cubicBezTo>
                <a:cubicBezTo>
                  <a:pt x="33259" y="18433"/>
                  <a:pt x="33241" y="17702"/>
                  <a:pt x="33091" y="17122"/>
                </a:cubicBezTo>
                <a:cubicBezTo>
                  <a:pt x="32567" y="15118"/>
                  <a:pt x="29907" y="492"/>
                  <a:pt x="29964" y="24"/>
                </a:cubicBezTo>
                <a:cubicBezTo>
                  <a:pt x="29755" y="8"/>
                  <a:pt x="29492" y="0"/>
                  <a:pt x="29181" y="0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15" name="Google Shape;1615;p59"/>
          <p:cNvSpPr txBox="1">
            <a:spLocks noGrp="1"/>
          </p:cNvSpPr>
          <p:nvPr>
            <p:ph type="title"/>
          </p:nvPr>
        </p:nvSpPr>
        <p:spPr>
          <a:xfrm>
            <a:off x="2612981" y="2920067"/>
            <a:ext cx="41172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800" dirty="0"/>
              <a:t>Using the font menu, inserting images and shapes, we will create a poster about good hand washing to avoid coronavirus.</a:t>
            </a:r>
            <a:endParaRPr sz="2800" dirty="0"/>
          </a:p>
        </p:txBody>
      </p:sp>
      <p:sp>
        <p:nvSpPr>
          <p:cNvPr id="1616" name="Google Shape;1616;p59"/>
          <p:cNvSpPr txBox="1">
            <a:spLocks noGrp="1"/>
          </p:cNvSpPr>
          <p:nvPr>
            <p:ph type="title" idx="2"/>
          </p:nvPr>
        </p:nvSpPr>
        <p:spPr>
          <a:xfrm>
            <a:off x="1390069" y="759404"/>
            <a:ext cx="4093648" cy="1011378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6600" dirty="0">
                <a:solidFill>
                  <a:schemeClr val="bg2">
                    <a:lumMod val="75000"/>
                  </a:schemeClr>
                </a:solidFill>
              </a:rPr>
              <a:t>Activity</a:t>
            </a:r>
            <a:endParaRPr sz="6600" dirty="0">
              <a:solidFill>
                <a:schemeClr val="bg2">
                  <a:lumMod val="75000"/>
                </a:schemeClr>
              </a:solidFill>
            </a:endParaRPr>
          </a:p>
        </p:txBody>
      </p:sp>
      <p:grpSp>
        <p:nvGrpSpPr>
          <p:cNvPr id="1617" name="Google Shape;1617;p59"/>
          <p:cNvGrpSpPr/>
          <p:nvPr/>
        </p:nvGrpSpPr>
        <p:grpSpPr>
          <a:xfrm>
            <a:off x="799507" y="2339439"/>
            <a:ext cx="1563873" cy="3170783"/>
            <a:chOff x="4569370" y="3357039"/>
            <a:chExt cx="760787" cy="1542510"/>
          </a:xfrm>
        </p:grpSpPr>
        <p:sp>
          <p:nvSpPr>
            <p:cNvPr id="1618" name="Google Shape;1618;p59"/>
            <p:cNvSpPr/>
            <p:nvPr/>
          </p:nvSpPr>
          <p:spPr>
            <a:xfrm>
              <a:off x="5161351" y="3551456"/>
              <a:ext cx="70549" cy="182118"/>
            </a:xfrm>
            <a:custGeom>
              <a:avLst/>
              <a:gdLst/>
              <a:ahLst/>
              <a:cxnLst/>
              <a:rect l="l" t="t" r="r" b="b"/>
              <a:pathLst>
                <a:path w="3063" h="7907" extrusionOk="0">
                  <a:moveTo>
                    <a:pt x="1079" y="0"/>
                  </a:moveTo>
                  <a:cubicBezTo>
                    <a:pt x="728" y="201"/>
                    <a:pt x="377" y="377"/>
                    <a:pt x="0" y="502"/>
                  </a:cubicBezTo>
                  <a:lnTo>
                    <a:pt x="0" y="552"/>
                  </a:lnTo>
                  <a:cubicBezTo>
                    <a:pt x="1180" y="1205"/>
                    <a:pt x="1632" y="5622"/>
                    <a:pt x="1807" y="7906"/>
                  </a:cubicBezTo>
                  <a:cubicBezTo>
                    <a:pt x="2661" y="5120"/>
                    <a:pt x="3062" y="829"/>
                    <a:pt x="1079" y="25"/>
                  </a:cubicBezTo>
                  <a:lnTo>
                    <a:pt x="1079" y="0"/>
                  </a:ln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59"/>
            <p:cNvSpPr/>
            <p:nvPr/>
          </p:nvSpPr>
          <p:spPr>
            <a:xfrm>
              <a:off x="4621976" y="3357039"/>
              <a:ext cx="632449" cy="421633"/>
            </a:xfrm>
            <a:custGeom>
              <a:avLst/>
              <a:gdLst/>
              <a:ahLst/>
              <a:cxnLst/>
              <a:rect l="l" t="t" r="r" b="b"/>
              <a:pathLst>
                <a:path w="27459" h="18306" extrusionOk="0">
                  <a:moveTo>
                    <a:pt x="14091" y="1"/>
                  </a:moveTo>
                  <a:cubicBezTo>
                    <a:pt x="13323" y="1"/>
                    <a:pt x="13109" y="957"/>
                    <a:pt x="11521" y="2794"/>
                  </a:cubicBezTo>
                  <a:cubicBezTo>
                    <a:pt x="9840" y="4752"/>
                    <a:pt x="7305" y="4827"/>
                    <a:pt x="5372" y="6233"/>
                  </a:cubicBezTo>
                  <a:cubicBezTo>
                    <a:pt x="3490" y="7613"/>
                    <a:pt x="4192" y="9270"/>
                    <a:pt x="4243" y="9370"/>
                  </a:cubicBezTo>
                  <a:cubicBezTo>
                    <a:pt x="4195" y="9334"/>
                    <a:pt x="3865" y="9123"/>
                    <a:pt x="3416" y="9123"/>
                  </a:cubicBezTo>
                  <a:cubicBezTo>
                    <a:pt x="2918" y="9123"/>
                    <a:pt x="2275" y="9382"/>
                    <a:pt x="1708" y="10424"/>
                  </a:cubicBezTo>
                  <a:cubicBezTo>
                    <a:pt x="1" y="13461"/>
                    <a:pt x="1482" y="17427"/>
                    <a:pt x="1482" y="17427"/>
                  </a:cubicBezTo>
                  <a:lnTo>
                    <a:pt x="1482" y="17452"/>
                  </a:lnTo>
                  <a:cubicBezTo>
                    <a:pt x="1509" y="17451"/>
                    <a:pt x="1536" y="17450"/>
                    <a:pt x="1563" y="17450"/>
                  </a:cubicBezTo>
                  <a:cubicBezTo>
                    <a:pt x="2287" y="17450"/>
                    <a:pt x="2981" y="17773"/>
                    <a:pt x="3465" y="18305"/>
                  </a:cubicBezTo>
                  <a:lnTo>
                    <a:pt x="3515" y="18280"/>
                  </a:lnTo>
                  <a:cubicBezTo>
                    <a:pt x="6878" y="15193"/>
                    <a:pt x="5899" y="9746"/>
                    <a:pt x="5899" y="9746"/>
                  </a:cubicBezTo>
                  <a:cubicBezTo>
                    <a:pt x="6384" y="9268"/>
                    <a:pt x="7179" y="9104"/>
                    <a:pt x="8206" y="9104"/>
                  </a:cubicBezTo>
                  <a:cubicBezTo>
                    <a:pt x="10451" y="9104"/>
                    <a:pt x="13808" y="9888"/>
                    <a:pt x="17474" y="9888"/>
                  </a:cubicBezTo>
                  <a:cubicBezTo>
                    <a:pt x="18816" y="9888"/>
                    <a:pt x="20200" y="9783"/>
                    <a:pt x="21586" y="9495"/>
                  </a:cubicBezTo>
                  <a:cubicBezTo>
                    <a:pt x="22213" y="9370"/>
                    <a:pt x="22841" y="9194"/>
                    <a:pt x="23468" y="8968"/>
                  </a:cubicBezTo>
                  <a:cubicBezTo>
                    <a:pt x="23820" y="8818"/>
                    <a:pt x="24171" y="8667"/>
                    <a:pt x="24522" y="8466"/>
                  </a:cubicBezTo>
                  <a:cubicBezTo>
                    <a:pt x="27459" y="6735"/>
                    <a:pt x="26455" y="3974"/>
                    <a:pt x="26053" y="3070"/>
                  </a:cubicBezTo>
                  <a:cubicBezTo>
                    <a:pt x="25591" y="1974"/>
                    <a:pt x="24821" y="1186"/>
                    <a:pt x="24294" y="1186"/>
                  </a:cubicBezTo>
                  <a:cubicBezTo>
                    <a:pt x="24278" y="1186"/>
                    <a:pt x="24262" y="1186"/>
                    <a:pt x="24246" y="1188"/>
                  </a:cubicBezTo>
                  <a:cubicBezTo>
                    <a:pt x="23067" y="1288"/>
                    <a:pt x="23619" y="2744"/>
                    <a:pt x="22991" y="4526"/>
                  </a:cubicBezTo>
                  <a:cubicBezTo>
                    <a:pt x="23343" y="3371"/>
                    <a:pt x="23493" y="1213"/>
                    <a:pt x="22339" y="661"/>
                  </a:cubicBezTo>
                  <a:cubicBezTo>
                    <a:pt x="22145" y="566"/>
                    <a:pt x="21970" y="524"/>
                    <a:pt x="21810" y="524"/>
                  </a:cubicBezTo>
                  <a:cubicBezTo>
                    <a:pt x="20997" y="524"/>
                    <a:pt x="20591" y="1612"/>
                    <a:pt x="20256" y="2367"/>
                  </a:cubicBezTo>
                  <a:cubicBezTo>
                    <a:pt x="19954" y="3070"/>
                    <a:pt x="19603" y="3748"/>
                    <a:pt x="19227" y="4400"/>
                  </a:cubicBezTo>
                  <a:cubicBezTo>
                    <a:pt x="19879" y="2618"/>
                    <a:pt x="19402" y="1087"/>
                    <a:pt x="18599" y="385"/>
                  </a:cubicBezTo>
                  <a:cubicBezTo>
                    <a:pt x="18330" y="149"/>
                    <a:pt x="18059" y="35"/>
                    <a:pt x="17800" y="35"/>
                  </a:cubicBezTo>
                  <a:cubicBezTo>
                    <a:pt x="17287" y="35"/>
                    <a:pt x="16825" y="487"/>
                    <a:pt x="16541" y="1338"/>
                  </a:cubicBezTo>
                  <a:cubicBezTo>
                    <a:pt x="16190" y="2217"/>
                    <a:pt x="15587" y="2970"/>
                    <a:pt x="14809" y="3497"/>
                  </a:cubicBezTo>
                  <a:cubicBezTo>
                    <a:pt x="15135" y="2819"/>
                    <a:pt x="15361" y="284"/>
                    <a:pt x="14357" y="33"/>
                  </a:cubicBezTo>
                  <a:cubicBezTo>
                    <a:pt x="14261" y="11"/>
                    <a:pt x="14173" y="1"/>
                    <a:pt x="14091" y="1"/>
                  </a:cubicBezTo>
                  <a:close/>
                </a:path>
              </a:pathLst>
            </a:custGeom>
            <a:solidFill>
              <a:srgbClr val="FF99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59"/>
            <p:cNvSpPr/>
            <p:nvPr/>
          </p:nvSpPr>
          <p:spPr>
            <a:xfrm>
              <a:off x="4628932" y="3976314"/>
              <a:ext cx="169404" cy="212797"/>
            </a:xfrm>
            <a:custGeom>
              <a:avLst/>
              <a:gdLst/>
              <a:ahLst/>
              <a:cxnLst/>
              <a:rect l="l" t="t" r="r" b="b"/>
              <a:pathLst>
                <a:path w="7355" h="9239" extrusionOk="0">
                  <a:moveTo>
                    <a:pt x="5027" y="1"/>
                  </a:moveTo>
                  <a:cubicBezTo>
                    <a:pt x="4848" y="1"/>
                    <a:pt x="4671" y="9"/>
                    <a:pt x="4493" y="27"/>
                  </a:cubicBezTo>
                  <a:cubicBezTo>
                    <a:pt x="4041" y="102"/>
                    <a:pt x="1406" y="931"/>
                    <a:pt x="251" y="6603"/>
                  </a:cubicBezTo>
                  <a:cubicBezTo>
                    <a:pt x="100" y="7481"/>
                    <a:pt x="0" y="8360"/>
                    <a:pt x="25" y="9238"/>
                  </a:cubicBezTo>
                  <a:lnTo>
                    <a:pt x="402" y="9238"/>
                  </a:lnTo>
                  <a:cubicBezTo>
                    <a:pt x="728" y="8134"/>
                    <a:pt x="1155" y="7055"/>
                    <a:pt x="1632" y="6026"/>
                  </a:cubicBezTo>
                  <a:lnTo>
                    <a:pt x="1606" y="6026"/>
                  </a:lnTo>
                  <a:cubicBezTo>
                    <a:pt x="1606" y="5147"/>
                    <a:pt x="1807" y="4319"/>
                    <a:pt x="2184" y="3541"/>
                  </a:cubicBezTo>
                  <a:lnTo>
                    <a:pt x="2184" y="3541"/>
                  </a:lnTo>
                  <a:lnTo>
                    <a:pt x="2133" y="3591"/>
                  </a:lnTo>
                  <a:cubicBezTo>
                    <a:pt x="2681" y="2583"/>
                    <a:pt x="4224" y="676"/>
                    <a:pt x="6378" y="676"/>
                  </a:cubicBezTo>
                  <a:cubicBezTo>
                    <a:pt x="6691" y="676"/>
                    <a:pt x="7016" y="716"/>
                    <a:pt x="7354" y="805"/>
                  </a:cubicBezTo>
                  <a:cubicBezTo>
                    <a:pt x="6902" y="579"/>
                    <a:pt x="6476" y="303"/>
                    <a:pt x="6049" y="27"/>
                  </a:cubicBezTo>
                  <a:lnTo>
                    <a:pt x="6024" y="77"/>
                  </a:lnTo>
                  <a:cubicBezTo>
                    <a:pt x="5683" y="29"/>
                    <a:pt x="5354" y="1"/>
                    <a:pt x="50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59"/>
            <p:cNvSpPr/>
            <p:nvPr/>
          </p:nvSpPr>
          <p:spPr>
            <a:xfrm>
              <a:off x="4624302" y="4189088"/>
              <a:ext cx="105235" cy="312390"/>
            </a:xfrm>
            <a:custGeom>
              <a:avLst/>
              <a:gdLst/>
              <a:ahLst/>
              <a:cxnLst/>
              <a:rect l="l" t="t" r="r" b="b"/>
              <a:pathLst>
                <a:path w="4569" h="13563" extrusionOk="0">
                  <a:moveTo>
                    <a:pt x="201" y="0"/>
                  </a:moveTo>
                  <a:cubicBezTo>
                    <a:pt x="201" y="2058"/>
                    <a:pt x="578" y="4016"/>
                    <a:pt x="377" y="6601"/>
                  </a:cubicBezTo>
                  <a:cubicBezTo>
                    <a:pt x="0" y="11370"/>
                    <a:pt x="1004" y="13453"/>
                    <a:pt x="3439" y="13554"/>
                  </a:cubicBezTo>
                  <a:cubicBezTo>
                    <a:pt x="3533" y="13560"/>
                    <a:pt x="3626" y="13563"/>
                    <a:pt x="3717" y="13563"/>
                  </a:cubicBezTo>
                  <a:cubicBezTo>
                    <a:pt x="3993" y="13563"/>
                    <a:pt x="4261" y="13535"/>
                    <a:pt x="4543" y="13478"/>
                  </a:cubicBezTo>
                  <a:cubicBezTo>
                    <a:pt x="4568" y="13177"/>
                    <a:pt x="4568" y="12976"/>
                    <a:pt x="4568" y="12976"/>
                  </a:cubicBezTo>
                  <a:cubicBezTo>
                    <a:pt x="4342" y="12926"/>
                    <a:pt x="4117" y="12801"/>
                    <a:pt x="3941" y="12650"/>
                  </a:cubicBezTo>
                  <a:cubicBezTo>
                    <a:pt x="3790" y="12424"/>
                    <a:pt x="4443" y="7329"/>
                    <a:pt x="4443" y="7329"/>
                  </a:cubicBezTo>
                  <a:lnTo>
                    <a:pt x="4443" y="7279"/>
                  </a:lnTo>
                  <a:cubicBezTo>
                    <a:pt x="753" y="6325"/>
                    <a:pt x="1707" y="577"/>
                    <a:pt x="1707" y="577"/>
                  </a:cubicBezTo>
                  <a:lnTo>
                    <a:pt x="1732" y="527"/>
                  </a:lnTo>
                  <a:cubicBezTo>
                    <a:pt x="1331" y="402"/>
                    <a:pt x="954" y="201"/>
                    <a:pt x="603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59"/>
            <p:cNvSpPr/>
            <p:nvPr/>
          </p:nvSpPr>
          <p:spPr>
            <a:xfrm>
              <a:off x="4665346" y="4019707"/>
              <a:ext cx="65919" cy="95401"/>
            </a:xfrm>
            <a:custGeom>
              <a:avLst/>
              <a:gdLst/>
              <a:ahLst/>
              <a:cxnLst/>
              <a:rect l="l" t="t" r="r" b="b"/>
              <a:pathLst>
                <a:path w="2862" h="4142" extrusionOk="0">
                  <a:moveTo>
                    <a:pt x="2862" y="0"/>
                  </a:moveTo>
                  <a:lnTo>
                    <a:pt x="2862" y="0"/>
                  </a:lnTo>
                  <a:cubicBezTo>
                    <a:pt x="1607" y="251"/>
                    <a:pt x="803" y="1330"/>
                    <a:pt x="578" y="1657"/>
                  </a:cubicBezTo>
                  <a:cubicBezTo>
                    <a:pt x="201" y="2435"/>
                    <a:pt x="0" y="3263"/>
                    <a:pt x="25" y="4142"/>
                  </a:cubicBezTo>
                  <a:lnTo>
                    <a:pt x="51" y="4142"/>
                  </a:lnTo>
                  <a:cubicBezTo>
                    <a:pt x="1431" y="1205"/>
                    <a:pt x="2811" y="50"/>
                    <a:pt x="2862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59"/>
            <p:cNvSpPr/>
            <p:nvPr/>
          </p:nvSpPr>
          <p:spPr>
            <a:xfrm>
              <a:off x="5024331" y="4096589"/>
              <a:ext cx="43969" cy="63616"/>
            </a:xfrm>
            <a:custGeom>
              <a:avLst/>
              <a:gdLst/>
              <a:ahLst/>
              <a:cxnLst/>
              <a:rect l="l" t="t" r="r" b="b"/>
              <a:pathLst>
                <a:path w="1909" h="2762" extrusionOk="0">
                  <a:moveTo>
                    <a:pt x="553" y="0"/>
                  </a:moveTo>
                  <a:cubicBezTo>
                    <a:pt x="176" y="854"/>
                    <a:pt x="1" y="1808"/>
                    <a:pt x="26" y="2761"/>
                  </a:cubicBezTo>
                  <a:lnTo>
                    <a:pt x="76" y="2761"/>
                  </a:lnTo>
                  <a:lnTo>
                    <a:pt x="1381" y="2460"/>
                  </a:lnTo>
                  <a:cubicBezTo>
                    <a:pt x="1381" y="2460"/>
                    <a:pt x="1908" y="1506"/>
                    <a:pt x="1858" y="1004"/>
                  </a:cubicBezTo>
                  <a:cubicBezTo>
                    <a:pt x="1858" y="954"/>
                    <a:pt x="1858" y="929"/>
                    <a:pt x="1858" y="879"/>
                  </a:cubicBezTo>
                  <a:cubicBezTo>
                    <a:pt x="1707" y="427"/>
                    <a:pt x="578" y="0"/>
                    <a:pt x="578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59"/>
            <p:cNvSpPr/>
            <p:nvPr/>
          </p:nvSpPr>
          <p:spPr>
            <a:xfrm>
              <a:off x="5077513" y="4191391"/>
              <a:ext cx="71124" cy="53205"/>
            </a:xfrm>
            <a:custGeom>
              <a:avLst/>
              <a:gdLst/>
              <a:ahLst/>
              <a:cxnLst/>
              <a:rect l="l" t="t" r="r" b="b"/>
              <a:pathLst>
                <a:path w="3088" h="2310" extrusionOk="0">
                  <a:moveTo>
                    <a:pt x="1758" y="1"/>
                  </a:moveTo>
                  <a:cubicBezTo>
                    <a:pt x="1231" y="126"/>
                    <a:pt x="729" y="327"/>
                    <a:pt x="277" y="628"/>
                  </a:cubicBezTo>
                  <a:cubicBezTo>
                    <a:pt x="1" y="904"/>
                    <a:pt x="26" y="1833"/>
                    <a:pt x="26" y="2059"/>
                  </a:cubicBezTo>
                  <a:lnTo>
                    <a:pt x="51" y="2059"/>
                  </a:lnTo>
                  <a:cubicBezTo>
                    <a:pt x="51" y="2034"/>
                    <a:pt x="51" y="2034"/>
                    <a:pt x="51" y="2008"/>
                  </a:cubicBezTo>
                  <a:cubicBezTo>
                    <a:pt x="88" y="1815"/>
                    <a:pt x="216" y="1743"/>
                    <a:pt x="385" y="1743"/>
                  </a:cubicBezTo>
                  <a:cubicBezTo>
                    <a:pt x="788" y="1743"/>
                    <a:pt x="1428" y="2151"/>
                    <a:pt x="1657" y="2310"/>
                  </a:cubicBezTo>
                  <a:cubicBezTo>
                    <a:pt x="1381" y="2109"/>
                    <a:pt x="578" y="1481"/>
                    <a:pt x="829" y="1155"/>
                  </a:cubicBezTo>
                  <a:cubicBezTo>
                    <a:pt x="909" y="1052"/>
                    <a:pt x="1047" y="1012"/>
                    <a:pt x="1213" y="1012"/>
                  </a:cubicBezTo>
                  <a:cubicBezTo>
                    <a:pt x="1777" y="1012"/>
                    <a:pt x="2671" y="1473"/>
                    <a:pt x="2787" y="1532"/>
                  </a:cubicBezTo>
                  <a:cubicBezTo>
                    <a:pt x="2686" y="1456"/>
                    <a:pt x="2034" y="854"/>
                    <a:pt x="2511" y="528"/>
                  </a:cubicBezTo>
                  <a:cubicBezTo>
                    <a:pt x="2599" y="477"/>
                    <a:pt x="2693" y="452"/>
                    <a:pt x="2790" y="452"/>
                  </a:cubicBezTo>
                  <a:cubicBezTo>
                    <a:pt x="2887" y="452"/>
                    <a:pt x="2988" y="477"/>
                    <a:pt x="3088" y="528"/>
                  </a:cubicBezTo>
                  <a:lnTo>
                    <a:pt x="3088" y="452"/>
                  </a:lnTo>
                  <a:cubicBezTo>
                    <a:pt x="3038" y="452"/>
                    <a:pt x="2887" y="377"/>
                    <a:pt x="2686" y="277"/>
                  </a:cubicBezTo>
                  <a:cubicBezTo>
                    <a:pt x="2385" y="151"/>
                    <a:pt x="2084" y="51"/>
                    <a:pt x="1758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59"/>
            <p:cNvSpPr/>
            <p:nvPr/>
          </p:nvSpPr>
          <p:spPr>
            <a:xfrm>
              <a:off x="5238809" y="4096589"/>
              <a:ext cx="37589" cy="67646"/>
            </a:xfrm>
            <a:custGeom>
              <a:avLst/>
              <a:gdLst/>
              <a:ahLst/>
              <a:cxnLst/>
              <a:rect l="l" t="t" r="r" b="b"/>
              <a:pathLst>
                <a:path w="1632" h="2937" extrusionOk="0">
                  <a:moveTo>
                    <a:pt x="1130" y="0"/>
                  </a:moveTo>
                  <a:cubicBezTo>
                    <a:pt x="1130" y="0"/>
                    <a:pt x="0" y="753"/>
                    <a:pt x="76" y="1180"/>
                  </a:cubicBezTo>
                  <a:cubicBezTo>
                    <a:pt x="76" y="1180"/>
                    <a:pt x="76" y="1180"/>
                    <a:pt x="76" y="1205"/>
                  </a:cubicBezTo>
                  <a:cubicBezTo>
                    <a:pt x="176" y="1582"/>
                    <a:pt x="678" y="2736"/>
                    <a:pt x="753" y="2937"/>
                  </a:cubicBezTo>
                  <a:cubicBezTo>
                    <a:pt x="1130" y="2560"/>
                    <a:pt x="1431" y="2084"/>
                    <a:pt x="1632" y="1582"/>
                  </a:cubicBezTo>
                  <a:cubicBezTo>
                    <a:pt x="1531" y="1029"/>
                    <a:pt x="1381" y="502"/>
                    <a:pt x="1155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59"/>
            <p:cNvSpPr/>
            <p:nvPr/>
          </p:nvSpPr>
          <p:spPr>
            <a:xfrm>
              <a:off x="5109896" y="4072336"/>
              <a:ext cx="89619" cy="80982"/>
            </a:xfrm>
            <a:custGeom>
              <a:avLst/>
              <a:gdLst/>
              <a:ahLst/>
              <a:cxnLst/>
              <a:rect l="l" t="t" r="r" b="b"/>
              <a:pathLst>
                <a:path w="3891" h="3516" extrusionOk="0">
                  <a:moveTo>
                    <a:pt x="1830" y="1"/>
                  </a:moveTo>
                  <a:cubicBezTo>
                    <a:pt x="1367" y="1"/>
                    <a:pt x="883" y="49"/>
                    <a:pt x="728" y="175"/>
                  </a:cubicBezTo>
                  <a:cubicBezTo>
                    <a:pt x="327" y="526"/>
                    <a:pt x="0" y="1857"/>
                    <a:pt x="101" y="2233"/>
                  </a:cubicBezTo>
                  <a:cubicBezTo>
                    <a:pt x="198" y="2624"/>
                    <a:pt x="1129" y="3515"/>
                    <a:pt x="1618" y="3515"/>
                  </a:cubicBezTo>
                  <a:cubicBezTo>
                    <a:pt x="1632" y="3515"/>
                    <a:pt x="1644" y="3514"/>
                    <a:pt x="1657" y="3513"/>
                  </a:cubicBezTo>
                  <a:cubicBezTo>
                    <a:pt x="2159" y="3463"/>
                    <a:pt x="3514" y="2810"/>
                    <a:pt x="3765" y="2208"/>
                  </a:cubicBezTo>
                  <a:cubicBezTo>
                    <a:pt x="3765" y="2183"/>
                    <a:pt x="3790" y="2133"/>
                    <a:pt x="3790" y="2108"/>
                  </a:cubicBezTo>
                  <a:cubicBezTo>
                    <a:pt x="3891" y="1505"/>
                    <a:pt x="3138" y="250"/>
                    <a:pt x="2761" y="100"/>
                  </a:cubicBezTo>
                  <a:lnTo>
                    <a:pt x="2711" y="75"/>
                  </a:lnTo>
                  <a:cubicBezTo>
                    <a:pt x="2545" y="30"/>
                    <a:pt x="2194" y="1"/>
                    <a:pt x="1830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59"/>
            <p:cNvSpPr/>
            <p:nvPr/>
          </p:nvSpPr>
          <p:spPr>
            <a:xfrm>
              <a:off x="5087348" y="4020190"/>
              <a:ext cx="122579" cy="56176"/>
            </a:xfrm>
            <a:custGeom>
              <a:avLst/>
              <a:gdLst/>
              <a:ahLst/>
              <a:cxnLst/>
              <a:rect l="l" t="t" r="r" b="b"/>
              <a:pathLst>
                <a:path w="5322" h="2439" extrusionOk="0">
                  <a:moveTo>
                    <a:pt x="3123" y="1"/>
                  </a:moveTo>
                  <a:cubicBezTo>
                    <a:pt x="2696" y="1"/>
                    <a:pt x="2233" y="48"/>
                    <a:pt x="1732" y="155"/>
                  </a:cubicBezTo>
                  <a:cubicBezTo>
                    <a:pt x="1130" y="280"/>
                    <a:pt x="553" y="481"/>
                    <a:pt x="0" y="808"/>
                  </a:cubicBezTo>
                  <a:lnTo>
                    <a:pt x="26" y="858"/>
                  </a:lnTo>
                  <a:lnTo>
                    <a:pt x="1707" y="2439"/>
                  </a:lnTo>
                  <a:cubicBezTo>
                    <a:pt x="1862" y="2298"/>
                    <a:pt x="2348" y="2252"/>
                    <a:pt x="2812" y="2252"/>
                  </a:cubicBezTo>
                  <a:cubicBezTo>
                    <a:pt x="3175" y="2252"/>
                    <a:pt x="3525" y="2280"/>
                    <a:pt x="3690" y="2313"/>
                  </a:cubicBezTo>
                  <a:lnTo>
                    <a:pt x="3841" y="2313"/>
                  </a:lnTo>
                  <a:lnTo>
                    <a:pt x="5321" y="506"/>
                  </a:lnTo>
                  <a:cubicBezTo>
                    <a:pt x="4730" y="202"/>
                    <a:pt x="4003" y="1"/>
                    <a:pt x="312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59"/>
            <p:cNvSpPr/>
            <p:nvPr/>
          </p:nvSpPr>
          <p:spPr>
            <a:xfrm>
              <a:off x="5024906" y="4153249"/>
              <a:ext cx="76906" cy="110418"/>
            </a:xfrm>
            <a:custGeom>
              <a:avLst/>
              <a:gdLst/>
              <a:ahLst/>
              <a:cxnLst/>
              <a:rect l="l" t="t" r="r" b="b"/>
              <a:pathLst>
                <a:path w="3339" h="4794" extrusionOk="0">
                  <a:moveTo>
                    <a:pt x="1356" y="0"/>
                  </a:moveTo>
                  <a:lnTo>
                    <a:pt x="51" y="301"/>
                  </a:lnTo>
                  <a:lnTo>
                    <a:pt x="1" y="301"/>
                  </a:lnTo>
                  <a:cubicBezTo>
                    <a:pt x="76" y="2108"/>
                    <a:pt x="955" y="3815"/>
                    <a:pt x="2536" y="4593"/>
                  </a:cubicBezTo>
                  <a:cubicBezTo>
                    <a:pt x="2575" y="4565"/>
                    <a:pt x="2625" y="4553"/>
                    <a:pt x="2682" y="4553"/>
                  </a:cubicBezTo>
                  <a:cubicBezTo>
                    <a:pt x="2882" y="4553"/>
                    <a:pt x="3163" y="4696"/>
                    <a:pt x="3339" y="4794"/>
                  </a:cubicBezTo>
                  <a:cubicBezTo>
                    <a:pt x="2988" y="4593"/>
                    <a:pt x="2310" y="4116"/>
                    <a:pt x="2310" y="3715"/>
                  </a:cubicBezTo>
                  <a:lnTo>
                    <a:pt x="2285" y="3715"/>
                  </a:lnTo>
                  <a:cubicBezTo>
                    <a:pt x="2285" y="3489"/>
                    <a:pt x="2260" y="2560"/>
                    <a:pt x="2561" y="2259"/>
                  </a:cubicBezTo>
                  <a:cubicBezTo>
                    <a:pt x="2109" y="1556"/>
                    <a:pt x="1708" y="778"/>
                    <a:pt x="135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59"/>
            <p:cNvSpPr/>
            <p:nvPr/>
          </p:nvSpPr>
          <p:spPr>
            <a:xfrm>
              <a:off x="5037045" y="4038778"/>
              <a:ext cx="89642" cy="85013"/>
            </a:xfrm>
            <a:custGeom>
              <a:avLst/>
              <a:gdLst/>
              <a:ahLst/>
              <a:cxnLst/>
              <a:rect l="l" t="t" r="r" b="b"/>
              <a:pathLst>
                <a:path w="3892" h="3691" extrusionOk="0">
                  <a:moveTo>
                    <a:pt x="2184" y="1"/>
                  </a:moveTo>
                  <a:cubicBezTo>
                    <a:pt x="1206" y="578"/>
                    <a:pt x="428" y="1456"/>
                    <a:pt x="1" y="2510"/>
                  </a:cubicBezTo>
                  <a:lnTo>
                    <a:pt x="26" y="2510"/>
                  </a:lnTo>
                  <a:cubicBezTo>
                    <a:pt x="26" y="2510"/>
                    <a:pt x="1155" y="2937"/>
                    <a:pt x="1306" y="3389"/>
                  </a:cubicBezTo>
                  <a:cubicBezTo>
                    <a:pt x="1306" y="3439"/>
                    <a:pt x="1306" y="3464"/>
                    <a:pt x="1306" y="3514"/>
                  </a:cubicBezTo>
                  <a:lnTo>
                    <a:pt x="1431" y="3514"/>
                  </a:lnTo>
                  <a:lnTo>
                    <a:pt x="3264" y="3690"/>
                  </a:lnTo>
                  <a:cubicBezTo>
                    <a:pt x="3163" y="3314"/>
                    <a:pt x="3490" y="1958"/>
                    <a:pt x="3891" y="1632"/>
                  </a:cubicBezTo>
                  <a:lnTo>
                    <a:pt x="2210" y="51"/>
                  </a:lnTo>
                  <a:lnTo>
                    <a:pt x="218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59"/>
            <p:cNvSpPr/>
            <p:nvPr/>
          </p:nvSpPr>
          <p:spPr>
            <a:xfrm>
              <a:off x="5173489" y="4032421"/>
              <a:ext cx="91923" cy="91370"/>
            </a:xfrm>
            <a:custGeom>
              <a:avLst/>
              <a:gdLst/>
              <a:ahLst/>
              <a:cxnLst/>
              <a:rect l="l" t="t" r="r" b="b"/>
              <a:pathLst>
                <a:path w="3991" h="3967" extrusionOk="0">
                  <a:moveTo>
                    <a:pt x="1607" y="0"/>
                  </a:moveTo>
                  <a:lnTo>
                    <a:pt x="101" y="1808"/>
                  </a:lnTo>
                  <a:lnTo>
                    <a:pt x="0" y="1808"/>
                  </a:lnTo>
                  <a:cubicBezTo>
                    <a:pt x="377" y="1958"/>
                    <a:pt x="1130" y="3213"/>
                    <a:pt x="1029" y="3815"/>
                  </a:cubicBezTo>
                  <a:cubicBezTo>
                    <a:pt x="1029" y="3866"/>
                    <a:pt x="1004" y="3891"/>
                    <a:pt x="1004" y="3941"/>
                  </a:cubicBezTo>
                  <a:lnTo>
                    <a:pt x="1105" y="3966"/>
                  </a:lnTo>
                  <a:lnTo>
                    <a:pt x="2912" y="3966"/>
                  </a:lnTo>
                  <a:cubicBezTo>
                    <a:pt x="2836" y="3539"/>
                    <a:pt x="3966" y="2786"/>
                    <a:pt x="3966" y="2786"/>
                  </a:cubicBezTo>
                  <a:lnTo>
                    <a:pt x="3991" y="2786"/>
                  </a:lnTo>
                  <a:cubicBezTo>
                    <a:pt x="3966" y="2711"/>
                    <a:pt x="3916" y="2611"/>
                    <a:pt x="3890" y="2510"/>
                  </a:cubicBezTo>
                  <a:cubicBezTo>
                    <a:pt x="3439" y="1456"/>
                    <a:pt x="2610" y="553"/>
                    <a:pt x="160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59"/>
            <p:cNvSpPr/>
            <p:nvPr/>
          </p:nvSpPr>
          <p:spPr>
            <a:xfrm>
              <a:off x="5056138" y="4119714"/>
              <a:ext cx="91923" cy="86165"/>
            </a:xfrm>
            <a:custGeom>
              <a:avLst/>
              <a:gdLst/>
              <a:ahLst/>
              <a:cxnLst/>
              <a:rect l="l" t="t" r="r" b="b"/>
              <a:pathLst>
                <a:path w="3991" h="3741" extrusionOk="0">
                  <a:moveTo>
                    <a:pt x="477" y="0"/>
                  </a:moveTo>
                  <a:cubicBezTo>
                    <a:pt x="527" y="502"/>
                    <a:pt x="0" y="1456"/>
                    <a:pt x="0" y="1456"/>
                  </a:cubicBezTo>
                  <a:cubicBezTo>
                    <a:pt x="326" y="2234"/>
                    <a:pt x="728" y="3012"/>
                    <a:pt x="1205" y="3740"/>
                  </a:cubicBezTo>
                  <a:cubicBezTo>
                    <a:pt x="1657" y="3439"/>
                    <a:pt x="2159" y="3238"/>
                    <a:pt x="2686" y="3113"/>
                  </a:cubicBezTo>
                  <a:cubicBezTo>
                    <a:pt x="3012" y="3163"/>
                    <a:pt x="3313" y="3263"/>
                    <a:pt x="3614" y="3389"/>
                  </a:cubicBezTo>
                  <a:lnTo>
                    <a:pt x="3991" y="1456"/>
                  </a:lnTo>
                  <a:lnTo>
                    <a:pt x="3991" y="1456"/>
                  </a:lnTo>
                  <a:cubicBezTo>
                    <a:pt x="3977" y="1457"/>
                    <a:pt x="3964" y="1458"/>
                    <a:pt x="3950" y="1458"/>
                  </a:cubicBezTo>
                  <a:cubicBezTo>
                    <a:pt x="3417" y="1458"/>
                    <a:pt x="2533" y="543"/>
                    <a:pt x="2435" y="176"/>
                  </a:cubicBezTo>
                  <a:lnTo>
                    <a:pt x="60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59"/>
            <p:cNvSpPr/>
            <p:nvPr/>
          </p:nvSpPr>
          <p:spPr>
            <a:xfrm>
              <a:off x="5065950" y="4759649"/>
              <a:ext cx="139922" cy="96690"/>
            </a:xfrm>
            <a:custGeom>
              <a:avLst/>
              <a:gdLst/>
              <a:ahLst/>
              <a:cxnLst/>
              <a:rect l="l" t="t" r="r" b="b"/>
              <a:pathLst>
                <a:path w="6075" h="4198" extrusionOk="0">
                  <a:moveTo>
                    <a:pt x="6075" y="1"/>
                  </a:moveTo>
                  <a:cubicBezTo>
                    <a:pt x="5180" y="373"/>
                    <a:pt x="4023" y="484"/>
                    <a:pt x="2957" y="484"/>
                  </a:cubicBezTo>
                  <a:cubicBezTo>
                    <a:pt x="1511" y="484"/>
                    <a:pt x="232" y="281"/>
                    <a:pt x="1" y="252"/>
                  </a:cubicBezTo>
                  <a:lnTo>
                    <a:pt x="1" y="252"/>
                  </a:lnTo>
                  <a:cubicBezTo>
                    <a:pt x="26" y="1431"/>
                    <a:pt x="101" y="2762"/>
                    <a:pt x="202" y="3791"/>
                  </a:cubicBezTo>
                  <a:cubicBezTo>
                    <a:pt x="293" y="3809"/>
                    <a:pt x="1695" y="4198"/>
                    <a:pt x="3224" y="4198"/>
                  </a:cubicBezTo>
                  <a:cubicBezTo>
                    <a:pt x="3801" y="4198"/>
                    <a:pt x="4396" y="4142"/>
                    <a:pt x="4945" y="3991"/>
                  </a:cubicBezTo>
                  <a:cubicBezTo>
                    <a:pt x="4945" y="3991"/>
                    <a:pt x="5523" y="2084"/>
                    <a:pt x="6075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3" name="Google Shape;1633;p59"/>
            <p:cNvSpPr/>
            <p:nvPr/>
          </p:nvSpPr>
          <p:spPr>
            <a:xfrm>
              <a:off x="4771710" y="4744632"/>
              <a:ext cx="146279" cy="113020"/>
            </a:xfrm>
            <a:custGeom>
              <a:avLst/>
              <a:gdLst/>
              <a:ahLst/>
              <a:cxnLst/>
              <a:rect l="l" t="t" r="r" b="b"/>
              <a:pathLst>
                <a:path w="6351" h="4907" extrusionOk="0">
                  <a:moveTo>
                    <a:pt x="1" y="0"/>
                  </a:moveTo>
                  <a:cubicBezTo>
                    <a:pt x="76" y="1355"/>
                    <a:pt x="151" y="3037"/>
                    <a:pt x="302" y="4192"/>
                  </a:cubicBezTo>
                  <a:lnTo>
                    <a:pt x="327" y="4192"/>
                  </a:lnTo>
                  <a:cubicBezTo>
                    <a:pt x="327" y="4192"/>
                    <a:pt x="2897" y="4906"/>
                    <a:pt x="4533" y="4906"/>
                  </a:cubicBezTo>
                  <a:cubicBezTo>
                    <a:pt x="4884" y="4906"/>
                    <a:pt x="5192" y="4874"/>
                    <a:pt x="5422" y="4794"/>
                  </a:cubicBezTo>
                  <a:lnTo>
                    <a:pt x="6351" y="753"/>
                  </a:lnTo>
                  <a:lnTo>
                    <a:pt x="6351" y="728"/>
                  </a:lnTo>
                  <a:cubicBezTo>
                    <a:pt x="5979" y="776"/>
                    <a:pt x="5590" y="797"/>
                    <a:pt x="5194" y="797"/>
                  </a:cubicBezTo>
                  <a:cubicBezTo>
                    <a:pt x="2915" y="797"/>
                    <a:pt x="428" y="107"/>
                    <a:pt x="1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4" name="Google Shape;1634;p59"/>
            <p:cNvSpPr/>
            <p:nvPr/>
          </p:nvSpPr>
          <p:spPr>
            <a:xfrm>
              <a:off x="5071156" y="4846942"/>
              <a:ext cx="145704" cy="49750"/>
            </a:xfrm>
            <a:custGeom>
              <a:avLst/>
              <a:gdLst/>
              <a:ahLst/>
              <a:cxnLst/>
              <a:rect l="l" t="t" r="r" b="b"/>
              <a:pathLst>
                <a:path w="6326" h="2160" extrusionOk="0">
                  <a:moveTo>
                    <a:pt x="1" y="1"/>
                  </a:moveTo>
                  <a:cubicBezTo>
                    <a:pt x="76" y="804"/>
                    <a:pt x="227" y="1406"/>
                    <a:pt x="402" y="1557"/>
                  </a:cubicBezTo>
                  <a:cubicBezTo>
                    <a:pt x="940" y="1992"/>
                    <a:pt x="2704" y="2159"/>
                    <a:pt x="4119" y="2159"/>
                  </a:cubicBezTo>
                  <a:cubicBezTo>
                    <a:pt x="5150" y="2159"/>
                    <a:pt x="5997" y="2071"/>
                    <a:pt x="6050" y="1933"/>
                  </a:cubicBezTo>
                  <a:cubicBezTo>
                    <a:pt x="6326" y="1180"/>
                    <a:pt x="4719" y="201"/>
                    <a:pt x="4719" y="201"/>
                  </a:cubicBezTo>
                  <a:cubicBezTo>
                    <a:pt x="4170" y="352"/>
                    <a:pt x="3575" y="408"/>
                    <a:pt x="2999" y="408"/>
                  </a:cubicBezTo>
                  <a:cubicBezTo>
                    <a:pt x="1470" y="408"/>
                    <a:pt x="74" y="19"/>
                    <a:pt x="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5" name="Google Shape;1635;p59"/>
            <p:cNvSpPr/>
            <p:nvPr/>
          </p:nvSpPr>
          <p:spPr>
            <a:xfrm>
              <a:off x="4778067" y="4841161"/>
              <a:ext cx="145128" cy="58387"/>
            </a:xfrm>
            <a:custGeom>
              <a:avLst/>
              <a:gdLst/>
              <a:ahLst/>
              <a:cxnLst/>
              <a:rect l="l" t="t" r="r" b="b"/>
              <a:pathLst>
                <a:path w="6301" h="2535" extrusionOk="0">
                  <a:moveTo>
                    <a:pt x="1" y="1"/>
                  </a:moveTo>
                  <a:cubicBezTo>
                    <a:pt x="101" y="703"/>
                    <a:pt x="201" y="1180"/>
                    <a:pt x="302" y="1306"/>
                  </a:cubicBezTo>
                  <a:cubicBezTo>
                    <a:pt x="722" y="1726"/>
                    <a:pt x="3927" y="2535"/>
                    <a:pt x="5250" y="2535"/>
                  </a:cubicBezTo>
                  <a:cubicBezTo>
                    <a:pt x="5506" y="2535"/>
                    <a:pt x="5692" y="2504"/>
                    <a:pt x="5773" y="2435"/>
                  </a:cubicBezTo>
                  <a:cubicBezTo>
                    <a:pt x="6300" y="2008"/>
                    <a:pt x="5146" y="603"/>
                    <a:pt x="5146" y="603"/>
                  </a:cubicBezTo>
                  <a:cubicBezTo>
                    <a:pt x="4916" y="683"/>
                    <a:pt x="4608" y="715"/>
                    <a:pt x="4257" y="715"/>
                  </a:cubicBezTo>
                  <a:cubicBezTo>
                    <a:pt x="2621" y="715"/>
                    <a:pt x="51" y="1"/>
                    <a:pt x="5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6" name="Google Shape;1636;p59"/>
            <p:cNvSpPr/>
            <p:nvPr/>
          </p:nvSpPr>
          <p:spPr>
            <a:xfrm>
              <a:off x="4720831" y="4449217"/>
              <a:ext cx="550362" cy="258586"/>
            </a:xfrm>
            <a:custGeom>
              <a:avLst/>
              <a:gdLst/>
              <a:ahLst/>
              <a:cxnLst/>
              <a:rect l="l" t="t" r="r" b="b"/>
              <a:pathLst>
                <a:path w="23895" h="11227" extrusionOk="0">
                  <a:moveTo>
                    <a:pt x="23845" y="1"/>
                  </a:moveTo>
                  <a:cubicBezTo>
                    <a:pt x="22389" y="879"/>
                    <a:pt x="19327" y="2134"/>
                    <a:pt x="14232" y="2711"/>
                  </a:cubicBezTo>
                  <a:cubicBezTo>
                    <a:pt x="12733" y="2887"/>
                    <a:pt x="11260" y="2961"/>
                    <a:pt x="9862" y="2961"/>
                  </a:cubicBezTo>
                  <a:cubicBezTo>
                    <a:pt x="5479" y="2961"/>
                    <a:pt x="1830" y="2240"/>
                    <a:pt x="402" y="1707"/>
                  </a:cubicBezTo>
                  <a:cubicBezTo>
                    <a:pt x="402" y="1707"/>
                    <a:pt x="377" y="1883"/>
                    <a:pt x="352" y="2209"/>
                  </a:cubicBezTo>
                  <a:cubicBezTo>
                    <a:pt x="277" y="3941"/>
                    <a:pt x="1" y="9613"/>
                    <a:pt x="453" y="10015"/>
                  </a:cubicBezTo>
                  <a:cubicBezTo>
                    <a:pt x="704" y="10241"/>
                    <a:pt x="1356" y="10467"/>
                    <a:pt x="2184" y="10642"/>
                  </a:cubicBezTo>
                  <a:cubicBezTo>
                    <a:pt x="3644" y="10967"/>
                    <a:pt x="5724" y="11226"/>
                    <a:pt x="7394" y="11226"/>
                  </a:cubicBezTo>
                  <a:cubicBezTo>
                    <a:pt x="8051" y="11226"/>
                    <a:pt x="8644" y="11186"/>
                    <a:pt x="9112" y="11094"/>
                  </a:cubicBezTo>
                  <a:cubicBezTo>
                    <a:pt x="9639" y="10994"/>
                    <a:pt x="10015" y="10843"/>
                    <a:pt x="10116" y="10592"/>
                  </a:cubicBezTo>
                  <a:cubicBezTo>
                    <a:pt x="10643" y="9463"/>
                    <a:pt x="11270" y="5271"/>
                    <a:pt x="11270" y="5271"/>
                  </a:cubicBezTo>
                  <a:cubicBezTo>
                    <a:pt x="11270" y="5271"/>
                    <a:pt x="12324" y="5171"/>
                    <a:pt x="13454" y="4945"/>
                  </a:cubicBezTo>
                  <a:lnTo>
                    <a:pt x="13454" y="4995"/>
                  </a:lnTo>
                  <a:cubicBezTo>
                    <a:pt x="13454" y="4995"/>
                    <a:pt x="13429" y="10366"/>
                    <a:pt x="13680" y="10668"/>
                  </a:cubicBezTo>
                  <a:cubicBezTo>
                    <a:pt x="13755" y="10793"/>
                    <a:pt x="14257" y="10893"/>
                    <a:pt x="14960" y="10944"/>
                  </a:cubicBezTo>
                  <a:cubicBezTo>
                    <a:pt x="15765" y="11006"/>
                    <a:pt x="16573" y="11037"/>
                    <a:pt x="17382" y="11037"/>
                  </a:cubicBezTo>
                  <a:cubicBezTo>
                    <a:pt x="18843" y="11037"/>
                    <a:pt x="20308" y="10937"/>
                    <a:pt x="21761" y="10743"/>
                  </a:cubicBezTo>
                  <a:cubicBezTo>
                    <a:pt x="22464" y="10642"/>
                    <a:pt x="22966" y="10492"/>
                    <a:pt x="23117" y="10316"/>
                  </a:cubicBezTo>
                  <a:cubicBezTo>
                    <a:pt x="23820" y="9463"/>
                    <a:pt x="23895" y="76"/>
                    <a:pt x="23895" y="76"/>
                  </a:cubicBezTo>
                  <a:lnTo>
                    <a:pt x="2384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7" name="Google Shape;1637;p59"/>
            <p:cNvSpPr/>
            <p:nvPr/>
          </p:nvSpPr>
          <p:spPr>
            <a:xfrm>
              <a:off x="4638168" y="4019269"/>
              <a:ext cx="182118" cy="203354"/>
            </a:xfrm>
            <a:custGeom>
              <a:avLst/>
              <a:gdLst/>
              <a:ahLst/>
              <a:cxnLst/>
              <a:rect l="l" t="t" r="r" b="b"/>
              <a:pathLst>
                <a:path w="7907" h="8829" extrusionOk="0">
                  <a:moveTo>
                    <a:pt x="4555" y="1"/>
                  </a:moveTo>
                  <a:cubicBezTo>
                    <a:pt x="4391" y="1"/>
                    <a:pt x="4228" y="15"/>
                    <a:pt x="4067" y="44"/>
                  </a:cubicBezTo>
                  <a:cubicBezTo>
                    <a:pt x="3991" y="95"/>
                    <a:pt x="2611" y="1224"/>
                    <a:pt x="1231" y="4161"/>
                  </a:cubicBezTo>
                  <a:cubicBezTo>
                    <a:pt x="754" y="5215"/>
                    <a:pt x="327" y="6294"/>
                    <a:pt x="1" y="7398"/>
                  </a:cubicBezTo>
                  <a:cubicBezTo>
                    <a:pt x="352" y="7599"/>
                    <a:pt x="729" y="7775"/>
                    <a:pt x="1130" y="7925"/>
                  </a:cubicBezTo>
                  <a:cubicBezTo>
                    <a:pt x="2488" y="8432"/>
                    <a:pt x="3929" y="8685"/>
                    <a:pt x="5378" y="8685"/>
                  </a:cubicBezTo>
                  <a:cubicBezTo>
                    <a:pt x="5510" y="8685"/>
                    <a:pt x="5642" y="8683"/>
                    <a:pt x="5773" y="8678"/>
                  </a:cubicBezTo>
                  <a:lnTo>
                    <a:pt x="5799" y="8829"/>
                  </a:lnTo>
                  <a:cubicBezTo>
                    <a:pt x="6351" y="8352"/>
                    <a:pt x="6878" y="7825"/>
                    <a:pt x="7304" y="7223"/>
                  </a:cubicBezTo>
                  <a:cubicBezTo>
                    <a:pt x="7505" y="6796"/>
                    <a:pt x="7681" y="6344"/>
                    <a:pt x="7806" y="5892"/>
                  </a:cubicBezTo>
                  <a:cubicBezTo>
                    <a:pt x="7806" y="5892"/>
                    <a:pt x="7907" y="1149"/>
                    <a:pt x="5723" y="245"/>
                  </a:cubicBezTo>
                  <a:cubicBezTo>
                    <a:pt x="5350" y="85"/>
                    <a:pt x="4951" y="1"/>
                    <a:pt x="455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8" name="Google Shape;1638;p59"/>
            <p:cNvSpPr/>
            <p:nvPr/>
          </p:nvSpPr>
          <p:spPr>
            <a:xfrm>
              <a:off x="4711595" y="3993864"/>
              <a:ext cx="585624" cy="523229"/>
            </a:xfrm>
            <a:custGeom>
              <a:avLst/>
              <a:gdLst/>
              <a:ahLst/>
              <a:cxnLst/>
              <a:rect l="l" t="t" r="r" b="b"/>
              <a:pathLst>
                <a:path w="25426" h="22717" extrusionOk="0">
                  <a:moveTo>
                    <a:pt x="19264" y="1"/>
                  </a:moveTo>
                  <a:cubicBezTo>
                    <a:pt x="18768" y="1"/>
                    <a:pt x="18473" y="93"/>
                    <a:pt x="18473" y="93"/>
                  </a:cubicBezTo>
                  <a:cubicBezTo>
                    <a:pt x="17118" y="746"/>
                    <a:pt x="15687" y="1223"/>
                    <a:pt x="14206" y="1499"/>
                  </a:cubicBezTo>
                  <a:cubicBezTo>
                    <a:pt x="14281" y="1800"/>
                    <a:pt x="14482" y="3507"/>
                    <a:pt x="12499" y="3783"/>
                  </a:cubicBezTo>
                  <a:cubicBezTo>
                    <a:pt x="12343" y="3805"/>
                    <a:pt x="12190" y="3815"/>
                    <a:pt x="12040" y="3815"/>
                  </a:cubicBezTo>
                  <a:cubicBezTo>
                    <a:pt x="9976" y="3815"/>
                    <a:pt x="8544" y="1853"/>
                    <a:pt x="8333" y="1549"/>
                  </a:cubicBezTo>
                  <a:cubicBezTo>
                    <a:pt x="7204" y="1348"/>
                    <a:pt x="6074" y="1047"/>
                    <a:pt x="5020" y="620"/>
                  </a:cubicBezTo>
                  <a:lnTo>
                    <a:pt x="5020" y="620"/>
                  </a:lnTo>
                  <a:cubicBezTo>
                    <a:pt x="7429" y="2302"/>
                    <a:pt x="7957" y="6418"/>
                    <a:pt x="8007" y="6920"/>
                  </a:cubicBezTo>
                  <a:cubicBezTo>
                    <a:pt x="8082" y="6945"/>
                    <a:pt x="8157" y="7020"/>
                    <a:pt x="8208" y="7096"/>
                  </a:cubicBezTo>
                  <a:cubicBezTo>
                    <a:pt x="8358" y="7347"/>
                    <a:pt x="8408" y="7673"/>
                    <a:pt x="8308" y="7974"/>
                  </a:cubicBezTo>
                  <a:lnTo>
                    <a:pt x="8358" y="7974"/>
                  </a:lnTo>
                  <a:cubicBezTo>
                    <a:pt x="8358" y="7974"/>
                    <a:pt x="8407" y="7950"/>
                    <a:pt x="8479" y="7950"/>
                  </a:cubicBezTo>
                  <a:cubicBezTo>
                    <a:pt x="8613" y="7950"/>
                    <a:pt x="8830" y="8035"/>
                    <a:pt x="8961" y="8526"/>
                  </a:cubicBezTo>
                  <a:cubicBezTo>
                    <a:pt x="9155" y="9257"/>
                    <a:pt x="5875" y="15874"/>
                    <a:pt x="1667" y="15874"/>
                  </a:cubicBezTo>
                  <a:cubicBezTo>
                    <a:pt x="1539" y="15874"/>
                    <a:pt x="1410" y="15868"/>
                    <a:pt x="1280" y="15855"/>
                  </a:cubicBezTo>
                  <a:cubicBezTo>
                    <a:pt x="1054" y="15830"/>
                    <a:pt x="854" y="15805"/>
                    <a:pt x="653" y="15755"/>
                  </a:cubicBezTo>
                  <a:lnTo>
                    <a:pt x="653" y="15780"/>
                  </a:lnTo>
                  <a:cubicBezTo>
                    <a:pt x="653" y="15780"/>
                    <a:pt x="0" y="20900"/>
                    <a:pt x="151" y="21126"/>
                  </a:cubicBezTo>
                  <a:cubicBezTo>
                    <a:pt x="327" y="21277"/>
                    <a:pt x="552" y="21402"/>
                    <a:pt x="778" y="21452"/>
                  </a:cubicBezTo>
                  <a:cubicBezTo>
                    <a:pt x="2216" y="21989"/>
                    <a:pt x="5911" y="22717"/>
                    <a:pt x="10350" y="22717"/>
                  </a:cubicBezTo>
                  <a:cubicBezTo>
                    <a:pt x="11722" y="22717"/>
                    <a:pt x="13164" y="22647"/>
                    <a:pt x="14633" y="22481"/>
                  </a:cubicBezTo>
                  <a:cubicBezTo>
                    <a:pt x="19703" y="21879"/>
                    <a:pt x="22765" y="20624"/>
                    <a:pt x="24221" y="19771"/>
                  </a:cubicBezTo>
                  <a:cubicBezTo>
                    <a:pt x="24898" y="19369"/>
                    <a:pt x="25225" y="19043"/>
                    <a:pt x="25275" y="18917"/>
                  </a:cubicBezTo>
                  <a:cubicBezTo>
                    <a:pt x="25425" y="18491"/>
                    <a:pt x="23794" y="12868"/>
                    <a:pt x="23794" y="12868"/>
                  </a:cubicBezTo>
                  <a:lnTo>
                    <a:pt x="23769" y="12818"/>
                  </a:lnTo>
                  <a:cubicBezTo>
                    <a:pt x="22672" y="13405"/>
                    <a:pt x="21477" y="13637"/>
                    <a:pt x="20363" y="13637"/>
                  </a:cubicBezTo>
                  <a:cubicBezTo>
                    <a:pt x="18188" y="13637"/>
                    <a:pt x="16321" y="12753"/>
                    <a:pt x="16089" y="11890"/>
                  </a:cubicBezTo>
                  <a:cubicBezTo>
                    <a:pt x="16013" y="11664"/>
                    <a:pt x="16038" y="11538"/>
                    <a:pt x="16139" y="11488"/>
                  </a:cubicBezTo>
                  <a:cubicBezTo>
                    <a:pt x="14532" y="10735"/>
                    <a:pt x="13679" y="9028"/>
                    <a:pt x="13604" y="7221"/>
                  </a:cubicBezTo>
                  <a:cubicBezTo>
                    <a:pt x="13554" y="6268"/>
                    <a:pt x="13729" y="5314"/>
                    <a:pt x="14106" y="4460"/>
                  </a:cubicBezTo>
                  <a:cubicBezTo>
                    <a:pt x="14558" y="3406"/>
                    <a:pt x="15311" y="2528"/>
                    <a:pt x="16289" y="1951"/>
                  </a:cubicBezTo>
                  <a:cubicBezTo>
                    <a:pt x="16842" y="1624"/>
                    <a:pt x="17419" y="1398"/>
                    <a:pt x="18046" y="1298"/>
                  </a:cubicBezTo>
                  <a:cubicBezTo>
                    <a:pt x="18538" y="1200"/>
                    <a:pt x="18995" y="1155"/>
                    <a:pt x="19419" y="1155"/>
                  </a:cubicBezTo>
                  <a:cubicBezTo>
                    <a:pt x="20293" y="1155"/>
                    <a:pt x="21027" y="1345"/>
                    <a:pt x="21635" y="1649"/>
                  </a:cubicBezTo>
                  <a:cubicBezTo>
                    <a:pt x="22664" y="2202"/>
                    <a:pt x="23468" y="3105"/>
                    <a:pt x="23919" y="4159"/>
                  </a:cubicBezTo>
                  <a:cubicBezTo>
                    <a:pt x="24120" y="4059"/>
                    <a:pt x="24296" y="3858"/>
                    <a:pt x="24396" y="3657"/>
                  </a:cubicBezTo>
                  <a:cubicBezTo>
                    <a:pt x="24421" y="3557"/>
                    <a:pt x="24472" y="3456"/>
                    <a:pt x="24497" y="3356"/>
                  </a:cubicBezTo>
                  <a:cubicBezTo>
                    <a:pt x="22440" y="453"/>
                    <a:pt x="20360" y="1"/>
                    <a:pt x="1926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9" name="Google Shape;1639;p59"/>
            <p:cNvSpPr/>
            <p:nvPr/>
          </p:nvSpPr>
          <p:spPr>
            <a:xfrm>
              <a:off x="5064799" y="4696632"/>
              <a:ext cx="157266" cy="74188"/>
            </a:xfrm>
            <a:custGeom>
              <a:avLst/>
              <a:gdLst/>
              <a:ahLst/>
              <a:cxnLst/>
              <a:rect l="l" t="t" r="r" b="b"/>
              <a:pathLst>
                <a:path w="6828" h="3221" extrusionOk="0">
                  <a:moveTo>
                    <a:pt x="6827" y="1"/>
                  </a:moveTo>
                  <a:cubicBezTo>
                    <a:pt x="5379" y="194"/>
                    <a:pt x="3921" y="284"/>
                    <a:pt x="2465" y="284"/>
                  </a:cubicBezTo>
                  <a:cubicBezTo>
                    <a:pt x="1650" y="284"/>
                    <a:pt x="836" y="256"/>
                    <a:pt x="26" y="202"/>
                  </a:cubicBezTo>
                  <a:lnTo>
                    <a:pt x="26" y="202"/>
                  </a:lnTo>
                  <a:cubicBezTo>
                    <a:pt x="26" y="202"/>
                    <a:pt x="1" y="1457"/>
                    <a:pt x="51" y="2988"/>
                  </a:cubicBezTo>
                  <a:cubicBezTo>
                    <a:pt x="282" y="3017"/>
                    <a:pt x="1561" y="3220"/>
                    <a:pt x="3007" y="3220"/>
                  </a:cubicBezTo>
                  <a:cubicBezTo>
                    <a:pt x="4073" y="3220"/>
                    <a:pt x="5230" y="3109"/>
                    <a:pt x="6125" y="2737"/>
                  </a:cubicBezTo>
                  <a:cubicBezTo>
                    <a:pt x="6376" y="1808"/>
                    <a:pt x="6627" y="854"/>
                    <a:pt x="6827" y="26"/>
                  </a:cubicBezTo>
                  <a:lnTo>
                    <a:pt x="6827" y="1"/>
                  </a:lnTo>
                  <a:close/>
                </a:path>
              </a:pathLst>
            </a:custGeom>
            <a:solidFill>
              <a:srgbClr val="FFCF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0" name="Google Shape;1640;p59"/>
            <p:cNvSpPr/>
            <p:nvPr/>
          </p:nvSpPr>
          <p:spPr>
            <a:xfrm>
              <a:off x="4770559" y="4694905"/>
              <a:ext cx="160145" cy="68499"/>
            </a:xfrm>
            <a:custGeom>
              <a:avLst/>
              <a:gdLst/>
              <a:ahLst/>
              <a:cxnLst/>
              <a:rect l="l" t="t" r="r" b="b"/>
              <a:pathLst>
                <a:path w="6953" h="2974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25" y="929"/>
                    <a:pt x="76" y="2159"/>
                  </a:cubicBezTo>
                  <a:cubicBezTo>
                    <a:pt x="507" y="2288"/>
                    <a:pt x="3030" y="2973"/>
                    <a:pt x="5307" y="2973"/>
                  </a:cubicBezTo>
                  <a:cubicBezTo>
                    <a:pt x="5682" y="2973"/>
                    <a:pt x="6050" y="2955"/>
                    <a:pt x="6401" y="2912"/>
                  </a:cubicBezTo>
                  <a:lnTo>
                    <a:pt x="6953" y="477"/>
                  </a:lnTo>
                  <a:lnTo>
                    <a:pt x="6953" y="427"/>
                  </a:lnTo>
                  <a:cubicBezTo>
                    <a:pt x="6472" y="515"/>
                    <a:pt x="5858" y="553"/>
                    <a:pt x="5179" y="553"/>
                  </a:cubicBezTo>
                  <a:cubicBezTo>
                    <a:pt x="3517" y="553"/>
                    <a:pt x="1461" y="321"/>
                    <a:pt x="0" y="1"/>
                  </a:cubicBezTo>
                  <a:close/>
                </a:path>
              </a:pathLst>
            </a:custGeom>
            <a:solidFill>
              <a:srgbClr val="FFCF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1" name="Google Shape;1641;p59"/>
            <p:cNvSpPr/>
            <p:nvPr/>
          </p:nvSpPr>
          <p:spPr>
            <a:xfrm>
              <a:off x="4901775" y="4023737"/>
              <a:ext cx="143400" cy="58595"/>
            </a:xfrm>
            <a:custGeom>
              <a:avLst/>
              <a:gdLst/>
              <a:ahLst/>
              <a:cxnLst/>
              <a:rect l="l" t="t" r="r" b="b"/>
              <a:pathLst>
                <a:path w="6226" h="2544" extrusionOk="0">
                  <a:moveTo>
                    <a:pt x="5974" y="1"/>
                  </a:moveTo>
                  <a:lnTo>
                    <a:pt x="5974" y="1"/>
                  </a:lnTo>
                  <a:cubicBezTo>
                    <a:pt x="4914" y="178"/>
                    <a:pt x="3846" y="266"/>
                    <a:pt x="2783" y="266"/>
                  </a:cubicBezTo>
                  <a:cubicBezTo>
                    <a:pt x="1883" y="266"/>
                    <a:pt x="987" y="203"/>
                    <a:pt x="101" y="76"/>
                  </a:cubicBezTo>
                  <a:cubicBezTo>
                    <a:pt x="95" y="75"/>
                    <a:pt x="90" y="74"/>
                    <a:pt x="85" y="74"/>
                  </a:cubicBezTo>
                  <a:cubicBezTo>
                    <a:pt x="1" y="74"/>
                    <a:pt x="177" y="279"/>
                    <a:pt x="113" y="279"/>
                  </a:cubicBezTo>
                  <a:cubicBezTo>
                    <a:pt x="110" y="279"/>
                    <a:pt x="106" y="278"/>
                    <a:pt x="101" y="277"/>
                  </a:cubicBezTo>
                  <a:lnTo>
                    <a:pt x="101" y="277"/>
                  </a:lnTo>
                  <a:cubicBezTo>
                    <a:pt x="288" y="581"/>
                    <a:pt x="1719" y="2543"/>
                    <a:pt x="3803" y="2543"/>
                  </a:cubicBezTo>
                  <a:cubicBezTo>
                    <a:pt x="3955" y="2543"/>
                    <a:pt x="4109" y="2533"/>
                    <a:pt x="4268" y="2511"/>
                  </a:cubicBezTo>
                  <a:cubicBezTo>
                    <a:pt x="6225" y="2235"/>
                    <a:pt x="6024" y="327"/>
                    <a:pt x="5974" y="1"/>
                  </a:cubicBezTo>
                  <a:close/>
                </a:path>
              </a:pathLst>
            </a:custGeom>
            <a:solidFill>
              <a:srgbClr val="FFCF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2" name="Google Shape;1642;p59"/>
            <p:cNvSpPr/>
            <p:nvPr/>
          </p:nvSpPr>
          <p:spPr>
            <a:xfrm>
              <a:off x="5078088" y="4078094"/>
              <a:ext cx="252068" cy="230026"/>
            </a:xfrm>
            <a:custGeom>
              <a:avLst/>
              <a:gdLst/>
              <a:ahLst/>
              <a:cxnLst/>
              <a:rect l="l" t="t" r="r" b="b"/>
              <a:pathLst>
                <a:path w="10944" h="9987" extrusionOk="0">
                  <a:moveTo>
                    <a:pt x="8484" y="0"/>
                  </a:moveTo>
                  <a:cubicBezTo>
                    <a:pt x="8384" y="226"/>
                    <a:pt x="8233" y="402"/>
                    <a:pt x="8032" y="527"/>
                  </a:cubicBezTo>
                  <a:cubicBezTo>
                    <a:pt x="8058" y="603"/>
                    <a:pt x="8108" y="703"/>
                    <a:pt x="8133" y="778"/>
                  </a:cubicBezTo>
                  <a:cubicBezTo>
                    <a:pt x="8359" y="1280"/>
                    <a:pt x="8509" y="1807"/>
                    <a:pt x="8585" y="2360"/>
                  </a:cubicBezTo>
                  <a:cubicBezTo>
                    <a:pt x="8409" y="2861"/>
                    <a:pt x="8108" y="3338"/>
                    <a:pt x="7731" y="3740"/>
                  </a:cubicBezTo>
                  <a:cubicBezTo>
                    <a:pt x="6276" y="5271"/>
                    <a:pt x="3891" y="5798"/>
                    <a:pt x="3891" y="5798"/>
                  </a:cubicBezTo>
                  <a:cubicBezTo>
                    <a:pt x="3615" y="5647"/>
                    <a:pt x="3339" y="5522"/>
                    <a:pt x="3038" y="5422"/>
                  </a:cubicBezTo>
                  <a:cubicBezTo>
                    <a:pt x="2950" y="5384"/>
                    <a:pt x="2850" y="5365"/>
                    <a:pt x="2749" y="5365"/>
                  </a:cubicBezTo>
                  <a:cubicBezTo>
                    <a:pt x="2649" y="5365"/>
                    <a:pt x="2548" y="5384"/>
                    <a:pt x="2461" y="5422"/>
                  </a:cubicBezTo>
                  <a:cubicBezTo>
                    <a:pt x="1984" y="5773"/>
                    <a:pt x="2636" y="6350"/>
                    <a:pt x="2737" y="6426"/>
                  </a:cubicBezTo>
                  <a:cubicBezTo>
                    <a:pt x="2619" y="6386"/>
                    <a:pt x="1706" y="5919"/>
                    <a:pt x="1144" y="5919"/>
                  </a:cubicBezTo>
                  <a:cubicBezTo>
                    <a:pt x="986" y="5919"/>
                    <a:pt x="856" y="5956"/>
                    <a:pt x="779" y="6049"/>
                  </a:cubicBezTo>
                  <a:cubicBezTo>
                    <a:pt x="528" y="6375"/>
                    <a:pt x="1356" y="7028"/>
                    <a:pt x="1632" y="7229"/>
                  </a:cubicBezTo>
                  <a:cubicBezTo>
                    <a:pt x="1385" y="7070"/>
                    <a:pt x="740" y="6662"/>
                    <a:pt x="336" y="6662"/>
                  </a:cubicBezTo>
                  <a:cubicBezTo>
                    <a:pt x="165" y="6662"/>
                    <a:pt x="38" y="6734"/>
                    <a:pt x="1" y="6927"/>
                  </a:cubicBezTo>
                  <a:cubicBezTo>
                    <a:pt x="1" y="6927"/>
                    <a:pt x="1" y="6953"/>
                    <a:pt x="1" y="6978"/>
                  </a:cubicBezTo>
                  <a:cubicBezTo>
                    <a:pt x="1" y="7379"/>
                    <a:pt x="679" y="7831"/>
                    <a:pt x="1030" y="8057"/>
                  </a:cubicBezTo>
                  <a:cubicBezTo>
                    <a:pt x="847" y="7955"/>
                    <a:pt x="548" y="7804"/>
                    <a:pt x="348" y="7804"/>
                  </a:cubicBezTo>
                  <a:cubicBezTo>
                    <a:pt x="301" y="7804"/>
                    <a:pt x="260" y="7812"/>
                    <a:pt x="227" y="7831"/>
                  </a:cubicBezTo>
                  <a:cubicBezTo>
                    <a:pt x="151" y="7881"/>
                    <a:pt x="126" y="8007"/>
                    <a:pt x="177" y="8233"/>
                  </a:cubicBezTo>
                  <a:cubicBezTo>
                    <a:pt x="425" y="9109"/>
                    <a:pt x="2276" y="9986"/>
                    <a:pt x="4436" y="9986"/>
                  </a:cubicBezTo>
                  <a:cubicBezTo>
                    <a:pt x="5553" y="9986"/>
                    <a:pt x="6753" y="9752"/>
                    <a:pt x="7857" y="9161"/>
                  </a:cubicBezTo>
                  <a:cubicBezTo>
                    <a:pt x="7982" y="9086"/>
                    <a:pt x="8108" y="9011"/>
                    <a:pt x="8258" y="8935"/>
                  </a:cubicBezTo>
                  <a:cubicBezTo>
                    <a:pt x="10944" y="7229"/>
                    <a:pt x="10793" y="2711"/>
                    <a:pt x="8534" y="25"/>
                  </a:cubicBezTo>
                  <a:lnTo>
                    <a:pt x="8484" y="0"/>
                  </a:lnTo>
                  <a:close/>
                </a:path>
              </a:pathLst>
            </a:custGeom>
            <a:solidFill>
              <a:srgbClr val="FFCF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3" name="Google Shape;1643;p59"/>
            <p:cNvSpPr/>
            <p:nvPr/>
          </p:nvSpPr>
          <p:spPr>
            <a:xfrm>
              <a:off x="4569370" y="3563018"/>
              <a:ext cx="677547" cy="471890"/>
            </a:xfrm>
            <a:custGeom>
              <a:avLst/>
              <a:gdLst/>
              <a:ahLst/>
              <a:cxnLst/>
              <a:rect l="l" t="t" r="r" b="b"/>
              <a:pathLst>
                <a:path w="29417" h="20488" extrusionOk="0">
                  <a:moveTo>
                    <a:pt x="25702" y="0"/>
                  </a:moveTo>
                  <a:cubicBezTo>
                    <a:pt x="25100" y="226"/>
                    <a:pt x="24472" y="402"/>
                    <a:pt x="23820" y="527"/>
                  </a:cubicBezTo>
                  <a:cubicBezTo>
                    <a:pt x="22434" y="815"/>
                    <a:pt x="21051" y="920"/>
                    <a:pt x="19710" y="920"/>
                  </a:cubicBezTo>
                  <a:cubicBezTo>
                    <a:pt x="16048" y="920"/>
                    <a:pt x="12698" y="136"/>
                    <a:pt x="10450" y="136"/>
                  </a:cubicBezTo>
                  <a:cubicBezTo>
                    <a:pt x="9422" y="136"/>
                    <a:pt x="8624" y="300"/>
                    <a:pt x="8133" y="778"/>
                  </a:cubicBezTo>
                  <a:cubicBezTo>
                    <a:pt x="8133" y="778"/>
                    <a:pt x="9137" y="6225"/>
                    <a:pt x="5774" y="9312"/>
                  </a:cubicBezTo>
                  <a:lnTo>
                    <a:pt x="5723" y="9337"/>
                  </a:lnTo>
                  <a:cubicBezTo>
                    <a:pt x="5221" y="8785"/>
                    <a:pt x="4494" y="8484"/>
                    <a:pt x="3741" y="8484"/>
                  </a:cubicBezTo>
                  <a:cubicBezTo>
                    <a:pt x="3565" y="8484"/>
                    <a:pt x="3389" y="8509"/>
                    <a:pt x="3214" y="8509"/>
                  </a:cubicBezTo>
                  <a:cubicBezTo>
                    <a:pt x="854" y="8760"/>
                    <a:pt x="1" y="13528"/>
                    <a:pt x="2360" y="14959"/>
                  </a:cubicBezTo>
                  <a:cubicBezTo>
                    <a:pt x="2912" y="15299"/>
                    <a:pt x="3536" y="15471"/>
                    <a:pt x="4164" y="15471"/>
                  </a:cubicBezTo>
                  <a:cubicBezTo>
                    <a:pt x="4650" y="15471"/>
                    <a:pt x="5138" y="15368"/>
                    <a:pt x="5598" y="15160"/>
                  </a:cubicBezTo>
                  <a:cubicBezTo>
                    <a:pt x="6426" y="16264"/>
                    <a:pt x="7480" y="17218"/>
                    <a:pt x="8660" y="17971"/>
                  </a:cubicBezTo>
                  <a:cubicBezTo>
                    <a:pt x="9087" y="18247"/>
                    <a:pt x="9513" y="18498"/>
                    <a:pt x="9965" y="18749"/>
                  </a:cubicBezTo>
                  <a:lnTo>
                    <a:pt x="10191" y="18799"/>
                  </a:lnTo>
                  <a:cubicBezTo>
                    <a:pt x="10542" y="18925"/>
                    <a:pt x="10894" y="19100"/>
                    <a:pt x="11220" y="19326"/>
                  </a:cubicBezTo>
                  <a:cubicBezTo>
                    <a:pt x="12299" y="19753"/>
                    <a:pt x="13404" y="20079"/>
                    <a:pt x="14558" y="20255"/>
                  </a:cubicBezTo>
                  <a:cubicBezTo>
                    <a:pt x="14634" y="20280"/>
                    <a:pt x="14759" y="20305"/>
                    <a:pt x="14859" y="20330"/>
                  </a:cubicBezTo>
                  <a:cubicBezTo>
                    <a:pt x="15623" y="20435"/>
                    <a:pt x="16395" y="20487"/>
                    <a:pt x="17167" y="20487"/>
                  </a:cubicBezTo>
                  <a:cubicBezTo>
                    <a:pt x="18247" y="20487"/>
                    <a:pt x="19327" y="20385"/>
                    <a:pt x="20381" y="20180"/>
                  </a:cubicBezTo>
                  <a:cubicBezTo>
                    <a:pt x="21862" y="19929"/>
                    <a:pt x="23293" y="19452"/>
                    <a:pt x="24648" y="18774"/>
                  </a:cubicBezTo>
                  <a:cubicBezTo>
                    <a:pt x="26731" y="17720"/>
                    <a:pt x="28262" y="16239"/>
                    <a:pt x="28614" y="14633"/>
                  </a:cubicBezTo>
                  <a:cubicBezTo>
                    <a:pt x="29417" y="10968"/>
                    <a:pt x="27585" y="8760"/>
                    <a:pt x="27585" y="8760"/>
                  </a:cubicBezTo>
                  <a:cubicBezTo>
                    <a:pt x="27585" y="8760"/>
                    <a:pt x="27559" y="8208"/>
                    <a:pt x="27484" y="7379"/>
                  </a:cubicBezTo>
                  <a:cubicBezTo>
                    <a:pt x="27334" y="5120"/>
                    <a:pt x="26857" y="703"/>
                    <a:pt x="25702" y="25"/>
                  </a:cubicBezTo>
                  <a:lnTo>
                    <a:pt x="25702" y="0"/>
                  </a:lnTo>
                  <a:close/>
                </a:path>
              </a:pathLst>
            </a:custGeom>
            <a:solidFill>
              <a:srgbClr val="FFCF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4" name="Google Shape;1644;p59"/>
            <p:cNvSpPr/>
            <p:nvPr/>
          </p:nvSpPr>
          <p:spPr>
            <a:xfrm>
              <a:off x="4674582" y="4345202"/>
              <a:ext cx="43969" cy="71677"/>
            </a:xfrm>
            <a:custGeom>
              <a:avLst/>
              <a:gdLst/>
              <a:ahLst/>
              <a:cxnLst/>
              <a:rect l="l" t="t" r="r" b="b"/>
              <a:pathLst>
                <a:path w="1909" h="3112" extrusionOk="0">
                  <a:moveTo>
                    <a:pt x="385" y="0"/>
                  </a:moveTo>
                  <a:cubicBezTo>
                    <a:pt x="359" y="0"/>
                    <a:pt x="339" y="8"/>
                    <a:pt x="327" y="24"/>
                  </a:cubicBezTo>
                  <a:cubicBezTo>
                    <a:pt x="327" y="24"/>
                    <a:pt x="1" y="2157"/>
                    <a:pt x="1005" y="2860"/>
                  </a:cubicBezTo>
                  <a:lnTo>
                    <a:pt x="1908" y="3111"/>
                  </a:lnTo>
                  <a:cubicBezTo>
                    <a:pt x="1833" y="2408"/>
                    <a:pt x="1808" y="1680"/>
                    <a:pt x="1808" y="978"/>
                  </a:cubicBezTo>
                  <a:cubicBezTo>
                    <a:pt x="1808" y="978"/>
                    <a:pt x="682" y="0"/>
                    <a:pt x="38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5" name="Google Shape;1645;p59"/>
            <p:cNvSpPr/>
            <p:nvPr/>
          </p:nvSpPr>
          <p:spPr>
            <a:xfrm>
              <a:off x="4684993" y="4240519"/>
              <a:ext cx="210448" cy="204460"/>
            </a:xfrm>
            <a:custGeom>
              <a:avLst/>
              <a:gdLst/>
              <a:ahLst/>
              <a:cxnLst/>
              <a:rect l="l" t="t" r="r" b="b"/>
              <a:pathLst>
                <a:path w="9137" h="8877" extrusionOk="0">
                  <a:moveTo>
                    <a:pt x="9137" y="1"/>
                  </a:moveTo>
                  <a:lnTo>
                    <a:pt x="5849" y="980"/>
                  </a:lnTo>
                  <a:cubicBezTo>
                    <a:pt x="5849" y="980"/>
                    <a:pt x="5114" y="7302"/>
                    <a:pt x="1866" y="7302"/>
                  </a:cubicBezTo>
                  <a:cubicBezTo>
                    <a:pt x="1319" y="7302"/>
                    <a:pt x="700" y="7122"/>
                    <a:pt x="1" y="6702"/>
                  </a:cubicBezTo>
                  <a:lnTo>
                    <a:pt x="1" y="6702"/>
                  </a:lnTo>
                  <a:cubicBezTo>
                    <a:pt x="1" y="6703"/>
                    <a:pt x="522" y="8877"/>
                    <a:pt x="3024" y="8877"/>
                  </a:cubicBezTo>
                  <a:cubicBezTo>
                    <a:pt x="3479" y="8877"/>
                    <a:pt x="3999" y="8805"/>
                    <a:pt x="4594" y="8635"/>
                  </a:cubicBezTo>
                  <a:cubicBezTo>
                    <a:pt x="9137" y="7330"/>
                    <a:pt x="9137" y="1"/>
                    <a:pt x="913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6" name="Google Shape;1646;p59"/>
            <p:cNvSpPr/>
            <p:nvPr/>
          </p:nvSpPr>
          <p:spPr>
            <a:xfrm>
              <a:off x="4641646" y="4136666"/>
              <a:ext cx="280259" cy="223392"/>
            </a:xfrm>
            <a:custGeom>
              <a:avLst/>
              <a:gdLst/>
              <a:ahLst/>
              <a:cxnLst/>
              <a:rect l="l" t="t" r="r" b="b"/>
              <a:pathLst>
                <a:path w="12168" h="9699" extrusionOk="0">
                  <a:moveTo>
                    <a:pt x="9906" y="1"/>
                  </a:moveTo>
                  <a:cubicBezTo>
                    <a:pt x="9308" y="1"/>
                    <a:pt x="8609" y="1172"/>
                    <a:pt x="8609" y="1172"/>
                  </a:cubicBezTo>
                  <a:cubicBezTo>
                    <a:pt x="8766" y="521"/>
                    <a:pt x="8421" y="231"/>
                    <a:pt x="8149" y="231"/>
                  </a:cubicBezTo>
                  <a:cubicBezTo>
                    <a:pt x="8117" y="231"/>
                    <a:pt x="8086" y="235"/>
                    <a:pt x="8057" y="243"/>
                  </a:cubicBezTo>
                  <a:cubicBezTo>
                    <a:pt x="7856" y="293"/>
                    <a:pt x="7756" y="494"/>
                    <a:pt x="7655" y="770"/>
                  </a:cubicBezTo>
                  <a:cubicBezTo>
                    <a:pt x="7505" y="1247"/>
                    <a:pt x="7354" y="1674"/>
                    <a:pt x="7128" y="2126"/>
                  </a:cubicBezTo>
                  <a:cubicBezTo>
                    <a:pt x="6702" y="2728"/>
                    <a:pt x="6200" y="3255"/>
                    <a:pt x="5622" y="3732"/>
                  </a:cubicBezTo>
                  <a:lnTo>
                    <a:pt x="5622" y="3581"/>
                  </a:lnTo>
                  <a:cubicBezTo>
                    <a:pt x="5491" y="3585"/>
                    <a:pt x="5360" y="3588"/>
                    <a:pt x="5229" y="3588"/>
                  </a:cubicBezTo>
                  <a:cubicBezTo>
                    <a:pt x="3779" y="3588"/>
                    <a:pt x="2337" y="3333"/>
                    <a:pt x="979" y="2803"/>
                  </a:cubicBezTo>
                  <a:lnTo>
                    <a:pt x="929" y="2853"/>
                  </a:lnTo>
                  <a:cubicBezTo>
                    <a:pt x="929" y="2853"/>
                    <a:pt x="0" y="8626"/>
                    <a:pt x="3665" y="9555"/>
                  </a:cubicBezTo>
                  <a:cubicBezTo>
                    <a:pt x="3891" y="9605"/>
                    <a:pt x="4091" y="9655"/>
                    <a:pt x="4292" y="9680"/>
                  </a:cubicBezTo>
                  <a:cubicBezTo>
                    <a:pt x="4422" y="9693"/>
                    <a:pt x="4551" y="9699"/>
                    <a:pt x="4679" y="9699"/>
                  </a:cubicBezTo>
                  <a:cubicBezTo>
                    <a:pt x="8910" y="9699"/>
                    <a:pt x="12167" y="3057"/>
                    <a:pt x="11972" y="2326"/>
                  </a:cubicBezTo>
                  <a:cubicBezTo>
                    <a:pt x="11843" y="1857"/>
                    <a:pt x="11630" y="1774"/>
                    <a:pt x="11495" y="1774"/>
                  </a:cubicBezTo>
                  <a:cubicBezTo>
                    <a:pt x="11421" y="1774"/>
                    <a:pt x="11370" y="1799"/>
                    <a:pt x="11370" y="1799"/>
                  </a:cubicBezTo>
                  <a:lnTo>
                    <a:pt x="11345" y="1799"/>
                  </a:lnTo>
                  <a:cubicBezTo>
                    <a:pt x="11420" y="1498"/>
                    <a:pt x="11395" y="1172"/>
                    <a:pt x="11219" y="896"/>
                  </a:cubicBezTo>
                  <a:cubicBezTo>
                    <a:pt x="11169" y="820"/>
                    <a:pt x="11094" y="770"/>
                    <a:pt x="11019" y="720"/>
                  </a:cubicBezTo>
                  <a:cubicBezTo>
                    <a:pt x="10943" y="692"/>
                    <a:pt x="10865" y="678"/>
                    <a:pt x="10786" y="678"/>
                  </a:cubicBezTo>
                  <a:cubicBezTo>
                    <a:pt x="10655" y="678"/>
                    <a:pt x="10526" y="717"/>
                    <a:pt x="10416" y="795"/>
                  </a:cubicBezTo>
                  <a:cubicBezTo>
                    <a:pt x="10441" y="494"/>
                    <a:pt x="10341" y="218"/>
                    <a:pt x="10090" y="42"/>
                  </a:cubicBezTo>
                  <a:cubicBezTo>
                    <a:pt x="10030" y="14"/>
                    <a:pt x="9968" y="1"/>
                    <a:pt x="9906" y="1"/>
                  </a:cubicBezTo>
                  <a:close/>
                </a:path>
              </a:pathLst>
            </a:custGeom>
            <a:solidFill>
              <a:srgbClr val="FFCFC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7" name="Google Shape;1647;p59"/>
            <p:cNvSpPr/>
            <p:nvPr/>
          </p:nvSpPr>
          <p:spPr>
            <a:xfrm>
              <a:off x="4764777" y="4134731"/>
              <a:ext cx="117949" cy="92383"/>
            </a:xfrm>
            <a:custGeom>
              <a:avLst/>
              <a:gdLst/>
              <a:ahLst/>
              <a:cxnLst/>
              <a:rect l="l" t="t" r="r" b="b"/>
              <a:pathLst>
                <a:path w="5121" h="4011" extrusionOk="0">
                  <a:moveTo>
                    <a:pt x="4493" y="1"/>
                  </a:moveTo>
                  <a:cubicBezTo>
                    <a:pt x="4393" y="1"/>
                    <a:pt x="4317" y="26"/>
                    <a:pt x="4242" y="51"/>
                  </a:cubicBezTo>
                  <a:cubicBezTo>
                    <a:pt x="4167" y="101"/>
                    <a:pt x="4091" y="126"/>
                    <a:pt x="4041" y="177"/>
                  </a:cubicBezTo>
                  <a:cubicBezTo>
                    <a:pt x="3916" y="277"/>
                    <a:pt x="3790" y="377"/>
                    <a:pt x="3690" y="478"/>
                  </a:cubicBezTo>
                  <a:cubicBezTo>
                    <a:pt x="3601" y="578"/>
                    <a:pt x="3511" y="679"/>
                    <a:pt x="3426" y="781"/>
                  </a:cubicBezTo>
                  <a:lnTo>
                    <a:pt x="3426" y="781"/>
                  </a:lnTo>
                  <a:cubicBezTo>
                    <a:pt x="3417" y="742"/>
                    <a:pt x="3403" y="707"/>
                    <a:pt x="3389" y="679"/>
                  </a:cubicBezTo>
                  <a:lnTo>
                    <a:pt x="3364" y="553"/>
                  </a:lnTo>
                  <a:lnTo>
                    <a:pt x="3313" y="478"/>
                  </a:lnTo>
                  <a:cubicBezTo>
                    <a:pt x="3213" y="327"/>
                    <a:pt x="3087" y="227"/>
                    <a:pt x="2937" y="177"/>
                  </a:cubicBezTo>
                  <a:cubicBezTo>
                    <a:pt x="2887" y="177"/>
                    <a:pt x="2836" y="152"/>
                    <a:pt x="2786" y="152"/>
                  </a:cubicBezTo>
                  <a:lnTo>
                    <a:pt x="2686" y="152"/>
                  </a:lnTo>
                  <a:cubicBezTo>
                    <a:pt x="2611" y="177"/>
                    <a:pt x="2510" y="202"/>
                    <a:pt x="2435" y="277"/>
                  </a:cubicBezTo>
                  <a:cubicBezTo>
                    <a:pt x="2335" y="377"/>
                    <a:pt x="2259" y="503"/>
                    <a:pt x="2209" y="653"/>
                  </a:cubicBezTo>
                  <a:cubicBezTo>
                    <a:pt x="2159" y="779"/>
                    <a:pt x="2109" y="879"/>
                    <a:pt x="2084" y="1005"/>
                  </a:cubicBezTo>
                  <a:lnTo>
                    <a:pt x="1958" y="1356"/>
                  </a:lnTo>
                  <a:cubicBezTo>
                    <a:pt x="1933" y="1482"/>
                    <a:pt x="1883" y="1582"/>
                    <a:pt x="1858" y="1683"/>
                  </a:cubicBezTo>
                  <a:cubicBezTo>
                    <a:pt x="1807" y="1808"/>
                    <a:pt x="1757" y="1908"/>
                    <a:pt x="1707" y="2034"/>
                  </a:cubicBezTo>
                  <a:lnTo>
                    <a:pt x="1657" y="2109"/>
                  </a:lnTo>
                  <a:lnTo>
                    <a:pt x="1657" y="2134"/>
                  </a:lnTo>
                  <a:lnTo>
                    <a:pt x="1632" y="2159"/>
                  </a:lnTo>
                  <a:lnTo>
                    <a:pt x="1531" y="2310"/>
                  </a:lnTo>
                  <a:cubicBezTo>
                    <a:pt x="1456" y="2410"/>
                    <a:pt x="1406" y="2511"/>
                    <a:pt x="1331" y="2611"/>
                  </a:cubicBezTo>
                  <a:lnTo>
                    <a:pt x="1080" y="2887"/>
                  </a:lnTo>
                  <a:cubicBezTo>
                    <a:pt x="929" y="3063"/>
                    <a:pt x="753" y="3239"/>
                    <a:pt x="578" y="3414"/>
                  </a:cubicBezTo>
                  <a:cubicBezTo>
                    <a:pt x="402" y="3590"/>
                    <a:pt x="226" y="3741"/>
                    <a:pt x="51" y="3916"/>
                  </a:cubicBezTo>
                  <a:cubicBezTo>
                    <a:pt x="25" y="3941"/>
                    <a:pt x="0" y="3967"/>
                    <a:pt x="25" y="3992"/>
                  </a:cubicBezTo>
                  <a:cubicBezTo>
                    <a:pt x="38" y="4004"/>
                    <a:pt x="51" y="4010"/>
                    <a:pt x="63" y="4010"/>
                  </a:cubicBezTo>
                  <a:cubicBezTo>
                    <a:pt x="76" y="4010"/>
                    <a:pt x="88" y="4004"/>
                    <a:pt x="101" y="3992"/>
                  </a:cubicBezTo>
                  <a:cubicBezTo>
                    <a:pt x="201" y="3941"/>
                    <a:pt x="327" y="3866"/>
                    <a:pt x="402" y="3766"/>
                  </a:cubicBezTo>
                  <a:lnTo>
                    <a:pt x="703" y="3540"/>
                  </a:lnTo>
                  <a:cubicBezTo>
                    <a:pt x="879" y="3364"/>
                    <a:pt x="1080" y="3214"/>
                    <a:pt x="1255" y="3038"/>
                  </a:cubicBezTo>
                  <a:lnTo>
                    <a:pt x="1506" y="2762"/>
                  </a:lnTo>
                  <a:cubicBezTo>
                    <a:pt x="1607" y="2661"/>
                    <a:pt x="1682" y="2561"/>
                    <a:pt x="1757" y="2461"/>
                  </a:cubicBezTo>
                  <a:lnTo>
                    <a:pt x="1858" y="2285"/>
                  </a:lnTo>
                  <a:lnTo>
                    <a:pt x="1883" y="2260"/>
                  </a:lnTo>
                  <a:lnTo>
                    <a:pt x="1883" y="2235"/>
                  </a:lnTo>
                  <a:lnTo>
                    <a:pt x="1933" y="2159"/>
                  </a:lnTo>
                  <a:cubicBezTo>
                    <a:pt x="1983" y="2034"/>
                    <a:pt x="2058" y="1934"/>
                    <a:pt x="2109" y="1808"/>
                  </a:cubicBezTo>
                  <a:cubicBezTo>
                    <a:pt x="2134" y="1708"/>
                    <a:pt x="2209" y="1582"/>
                    <a:pt x="2234" y="1457"/>
                  </a:cubicBezTo>
                  <a:lnTo>
                    <a:pt x="2360" y="1105"/>
                  </a:lnTo>
                  <a:cubicBezTo>
                    <a:pt x="2410" y="879"/>
                    <a:pt x="2485" y="679"/>
                    <a:pt x="2636" y="528"/>
                  </a:cubicBezTo>
                  <a:cubicBezTo>
                    <a:pt x="2636" y="478"/>
                    <a:pt x="2686" y="503"/>
                    <a:pt x="2686" y="478"/>
                  </a:cubicBezTo>
                  <a:lnTo>
                    <a:pt x="2836" y="478"/>
                  </a:lnTo>
                  <a:cubicBezTo>
                    <a:pt x="2912" y="503"/>
                    <a:pt x="2987" y="553"/>
                    <a:pt x="3037" y="628"/>
                  </a:cubicBezTo>
                  <a:lnTo>
                    <a:pt x="3087" y="679"/>
                  </a:lnTo>
                  <a:lnTo>
                    <a:pt x="3087" y="754"/>
                  </a:lnTo>
                  <a:cubicBezTo>
                    <a:pt x="3113" y="804"/>
                    <a:pt x="3138" y="854"/>
                    <a:pt x="3138" y="904"/>
                  </a:cubicBezTo>
                  <a:cubicBezTo>
                    <a:pt x="3138" y="1005"/>
                    <a:pt x="3138" y="1105"/>
                    <a:pt x="3113" y="1206"/>
                  </a:cubicBezTo>
                  <a:lnTo>
                    <a:pt x="3113" y="1231"/>
                  </a:lnTo>
                  <a:cubicBezTo>
                    <a:pt x="3096" y="1328"/>
                    <a:pt x="3175" y="1395"/>
                    <a:pt x="3253" y="1395"/>
                  </a:cubicBezTo>
                  <a:cubicBezTo>
                    <a:pt x="3295" y="1395"/>
                    <a:pt x="3337" y="1375"/>
                    <a:pt x="3364" y="1331"/>
                  </a:cubicBezTo>
                  <a:cubicBezTo>
                    <a:pt x="3371" y="1319"/>
                    <a:pt x="3379" y="1306"/>
                    <a:pt x="3386" y="1294"/>
                  </a:cubicBezTo>
                  <a:lnTo>
                    <a:pt x="3386" y="1294"/>
                  </a:lnTo>
                  <a:lnTo>
                    <a:pt x="3414" y="1306"/>
                  </a:lnTo>
                  <a:cubicBezTo>
                    <a:pt x="3418" y="1281"/>
                    <a:pt x="3421" y="1257"/>
                    <a:pt x="3424" y="1233"/>
                  </a:cubicBezTo>
                  <a:lnTo>
                    <a:pt x="3424" y="1233"/>
                  </a:lnTo>
                  <a:cubicBezTo>
                    <a:pt x="3560" y="1021"/>
                    <a:pt x="3713" y="828"/>
                    <a:pt x="3866" y="653"/>
                  </a:cubicBezTo>
                  <a:cubicBezTo>
                    <a:pt x="3966" y="528"/>
                    <a:pt x="4066" y="453"/>
                    <a:pt x="4167" y="352"/>
                  </a:cubicBezTo>
                  <a:cubicBezTo>
                    <a:pt x="4217" y="327"/>
                    <a:pt x="4267" y="277"/>
                    <a:pt x="4317" y="252"/>
                  </a:cubicBezTo>
                  <a:cubicBezTo>
                    <a:pt x="4393" y="227"/>
                    <a:pt x="4443" y="202"/>
                    <a:pt x="4493" y="202"/>
                  </a:cubicBezTo>
                  <a:lnTo>
                    <a:pt x="4593" y="202"/>
                  </a:lnTo>
                  <a:cubicBezTo>
                    <a:pt x="4618" y="227"/>
                    <a:pt x="4669" y="227"/>
                    <a:pt x="4669" y="227"/>
                  </a:cubicBezTo>
                  <a:lnTo>
                    <a:pt x="4694" y="227"/>
                  </a:lnTo>
                  <a:lnTo>
                    <a:pt x="4744" y="252"/>
                  </a:lnTo>
                  <a:cubicBezTo>
                    <a:pt x="4769" y="277"/>
                    <a:pt x="4769" y="302"/>
                    <a:pt x="4794" y="302"/>
                  </a:cubicBezTo>
                  <a:cubicBezTo>
                    <a:pt x="4819" y="352"/>
                    <a:pt x="4869" y="402"/>
                    <a:pt x="4895" y="478"/>
                  </a:cubicBezTo>
                  <a:cubicBezTo>
                    <a:pt x="4920" y="528"/>
                    <a:pt x="4920" y="603"/>
                    <a:pt x="4945" y="653"/>
                  </a:cubicBezTo>
                  <a:cubicBezTo>
                    <a:pt x="4945" y="729"/>
                    <a:pt x="4970" y="779"/>
                    <a:pt x="4970" y="854"/>
                  </a:cubicBezTo>
                  <a:cubicBezTo>
                    <a:pt x="4970" y="930"/>
                    <a:pt x="4970" y="1005"/>
                    <a:pt x="4970" y="1080"/>
                  </a:cubicBezTo>
                  <a:cubicBezTo>
                    <a:pt x="4970" y="1130"/>
                    <a:pt x="4945" y="1206"/>
                    <a:pt x="4920" y="1281"/>
                  </a:cubicBezTo>
                  <a:cubicBezTo>
                    <a:pt x="4920" y="1331"/>
                    <a:pt x="4895" y="1406"/>
                    <a:pt x="4869" y="1482"/>
                  </a:cubicBezTo>
                  <a:cubicBezTo>
                    <a:pt x="4844" y="1482"/>
                    <a:pt x="4869" y="1507"/>
                    <a:pt x="4895" y="1532"/>
                  </a:cubicBezTo>
                  <a:cubicBezTo>
                    <a:pt x="4895" y="1532"/>
                    <a:pt x="4920" y="1532"/>
                    <a:pt x="4945" y="1507"/>
                  </a:cubicBezTo>
                  <a:cubicBezTo>
                    <a:pt x="4970" y="1432"/>
                    <a:pt x="4995" y="1381"/>
                    <a:pt x="5020" y="1306"/>
                  </a:cubicBezTo>
                  <a:cubicBezTo>
                    <a:pt x="5070" y="1231"/>
                    <a:pt x="5070" y="1155"/>
                    <a:pt x="5095" y="1080"/>
                  </a:cubicBezTo>
                  <a:cubicBezTo>
                    <a:pt x="5120" y="1005"/>
                    <a:pt x="5120" y="930"/>
                    <a:pt x="5120" y="854"/>
                  </a:cubicBezTo>
                  <a:cubicBezTo>
                    <a:pt x="5120" y="779"/>
                    <a:pt x="5120" y="704"/>
                    <a:pt x="5120" y="628"/>
                  </a:cubicBezTo>
                  <a:cubicBezTo>
                    <a:pt x="5120" y="453"/>
                    <a:pt x="5070" y="302"/>
                    <a:pt x="4970" y="177"/>
                  </a:cubicBezTo>
                  <a:cubicBezTo>
                    <a:pt x="4920" y="152"/>
                    <a:pt x="4895" y="101"/>
                    <a:pt x="4869" y="76"/>
                  </a:cubicBezTo>
                  <a:lnTo>
                    <a:pt x="4819" y="51"/>
                  </a:lnTo>
                  <a:lnTo>
                    <a:pt x="4794" y="26"/>
                  </a:lnTo>
                  <a:lnTo>
                    <a:pt x="4744" y="26"/>
                  </a:lnTo>
                  <a:cubicBezTo>
                    <a:pt x="4719" y="26"/>
                    <a:pt x="4669" y="1"/>
                    <a:pt x="4618" y="1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8" name="Google Shape;1648;p59"/>
            <p:cNvSpPr/>
            <p:nvPr/>
          </p:nvSpPr>
          <p:spPr>
            <a:xfrm>
              <a:off x="4880562" y="4148620"/>
              <a:ext cx="27017" cy="41643"/>
            </a:xfrm>
            <a:custGeom>
              <a:avLst/>
              <a:gdLst/>
              <a:ahLst/>
              <a:cxnLst/>
              <a:rect l="l" t="t" r="r" b="b"/>
              <a:pathLst>
                <a:path w="1173" h="1808" extrusionOk="0">
                  <a:moveTo>
                    <a:pt x="420" y="0"/>
                  </a:moveTo>
                  <a:cubicBezTo>
                    <a:pt x="294" y="25"/>
                    <a:pt x="194" y="76"/>
                    <a:pt x="119" y="126"/>
                  </a:cubicBezTo>
                  <a:cubicBezTo>
                    <a:pt x="93" y="151"/>
                    <a:pt x="68" y="176"/>
                    <a:pt x="43" y="201"/>
                  </a:cubicBezTo>
                  <a:cubicBezTo>
                    <a:pt x="0" y="223"/>
                    <a:pt x="31" y="281"/>
                    <a:pt x="73" y="281"/>
                  </a:cubicBezTo>
                  <a:cubicBezTo>
                    <a:pt x="79" y="281"/>
                    <a:pt x="86" y="280"/>
                    <a:pt x="93" y="276"/>
                  </a:cubicBezTo>
                  <a:cubicBezTo>
                    <a:pt x="119" y="276"/>
                    <a:pt x="144" y="251"/>
                    <a:pt x="194" y="251"/>
                  </a:cubicBezTo>
                  <a:lnTo>
                    <a:pt x="420" y="251"/>
                  </a:lnTo>
                  <a:cubicBezTo>
                    <a:pt x="470" y="251"/>
                    <a:pt x="520" y="276"/>
                    <a:pt x="545" y="301"/>
                  </a:cubicBezTo>
                  <a:cubicBezTo>
                    <a:pt x="570" y="301"/>
                    <a:pt x="621" y="327"/>
                    <a:pt x="621" y="327"/>
                  </a:cubicBezTo>
                  <a:lnTo>
                    <a:pt x="696" y="377"/>
                  </a:lnTo>
                  <a:lnTo>
                    <a:pt x="721" y="452"/>
                  </a:lnTo>
                  <a:lnTo>
                    <a:pt x="746" y="502"/>
                  </a:lnTo>
                  <a:cubicBezTo>
                    <a:pt x="796" y="552"/>
                    <a:pt x="796" y="603"/>
                    <a:pt x="821" y="653"/>
                  </a:cubicBezTo>
                  <a:cubicBezTo>
                    <a:pt x="846" y="778"/>
                    <a:pt x="846" y="929"/>
                    <a:pt x="846" y="1054"/>
                  </a:cubicBezTo>
                  <a:cubicBezTo>
                    <a:pt x="846" y="1105"/>
                    <a:pt x="872" y="1180"/>
                    <a:pt x="846" y="1230"/>
                  </a:cubicBezTo>
                  <a:cubicBezTo>
                    <a:pt x="846" y="1305"/>
                    <a:pt x="846" y="1356"/>
                    <a:pt x="821" y="1406"/>
                  </a:cubicBezTo>
                  <a:cubicBezTo>
                    <a:pt x="821" y="1456"/>
                    <a:pt x="821" y="1531"/>
                    <a:pt x="821" y="1556"/>
                  </a:cubicBezTo>
                  <a:lnTo>
                    <a:pt x="771" y="1657"/>
                  </a:lnTo>
                  <a:cubicBezTo>
                    <a:pt x="771" y="1732"/>
                    <a:pt x="771" y="1757"/>
                    <a:pt x="771" y="1757"/>
                  </a:cubicBezTo>
                  <a:cubicBezTo>
                    <a:pt x="746" y="1782"/>
                    <a:pt x="771" y="1782"/>
                    <a:pt x="771" y="1807"/>
                  </a:cubicBezTo>
                  <a:lnTo>
                    <a:pt x="821" y="1807"/>
                  </a:lnTo>
                  <a:cubicBezTo>
                    <a:pt x="846" y="1782"/>
                    <a:pt x="872" y="1757"/>
                    <a:pt x="897" y="1707"/>
                  </a:cubicBezTo>
                  <a:cubicBezTo>
                    <a:pt x="947" y="1632"/>
                    <a:pt x="997" y="1556"/>
                    <a:pt x="1022" y="1456"/>
                  </a:cubicBezTo>
                  <a:cubicBezTo>
                    <a:pt x="1047" y="1406"/>
                    <a:pt x="1072" y="1356"/>
                    <a:pt x="1097" y="1280"/>
                  </a:cubicBezTo>
                  <a:cubicBezTo>
                    <a:pt x="1123" y="1205"/>
                    <a:pt x="1123" y="1155"/>
                    <a:pt x="1148" y="1080"/>
                  </a:cubicBezTo>
                  <a:cubicBezTo>
                    <a:pt x="1173" y="904"/>
                    <a:pt x="1173" y="753"/>
                    <a:pt x="1148" y="578"/>
                  </a:cubicBezTo>
                  <a:cubicBezTo>
                    <a:pt x="1123" y="502"/>
                    <a:pt x="1097" y="402"/>
                    <a:pt x="1047" y="327"/>
                  </a:cubicBezTo>
                  <a:lnTo>
                    <a:pt x="997" y="276"/>
                  </a:lnTo>
                  <a:cubicBezTo>
                    <a:pt x="997" y="251"/>
                    <a:pt x="972" y="251"/>
                    <a:pt x="947" y="226"/>
                  </a:cubicBezTo>
                  <a:cubicBezTo>
                    <a:pt x="922" y="201"/>
                    <a:pt x="897" y="151"/>
                    <a:pt x="846" y="126"/>
                  </a:cubicBezTo>
                  <a:lnTo>
                    <a:pt x="771" y="76"/>
                  </a:lnTo>
                  <a:cubicBezTo>
                    <a:pt x="721" y="50"/>
                    <a:pt x="671" y="50"/>
                    <a:pt x="646" y="25"/>
                  </a:cubicBezTo>
                  <a:cubicBezTo>
                    <a:pt x="570" y="0"/>
                    <a:pt x="495" y="0"/>
                    <a:pt x="420" y="0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9" name="Google Shape;1649;p59"/>
            <p:cNvSpPr/>
            <p:nvPr/>
          </p:nvSpPr>
          <p:spPr>
            <a:xfrm>
              <a:off x="5053236" y="4115660"/>
              <a:ext cx="69973" cy="8130"/>
            </a:xfrm>
            <a:custGeom>
              <a:avLst/>
              <a:gdLst/>
              <a:ahLst/>
              <a:cxnLst/>
              <a:rect l="l" t="t" r="r" b="b"/>
              <a:pathLst>
                <a:path w="3038" h="353" extrusionOk="0">
                  <a:moveTo>
                    <a:pt x="227" y="1"/>
                  </a:moveTo>
                  <a:cubicBezTo>
                    <a:pt x="1" y="1"/>
                    <a:pt x="1" y="327"/>
                    <a:pt x="227" y="327"/>
                  </a:cubicBezTo>
                  <a:lnTo>
                    <a:pt x="2837" y="352"/>
                  </a:lnTo>
                  <a:cubicBezTo>
                    <a:pt x="3038" y="352"/>
                    <a:pt x="3038" y="26"/>
                    <a:pt x="2837" y="26"/>
                  </a:cubicBezTo>
                  <a:lnTo>
                    <a:pt x="227" y="1"/>
                  </a:ln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0" name="Google Shape;1650;p59"/>
            <p:cNvSpPr/>
            <p:nvPr/>
          </p:nvSpPr>
          <p:spPr>
            <a:xfrm>
              <a:off x="5090825" y="4032375"/>
              <a:ext cx="42794" cy="52100"/>
            </a:xfrm>
            <a:custGeom>
              <a:avLst/>
              <a:gdLst/>
              <a:ahLst/>
              <a:cxnLst/>
              <a:rect l="l" t="t" r="r" b="b"/>
              <a:pathLst>
                <a:path w="1858" h="2262" extrusionOk="0">
                  <a:moveTo>
                    <a:pt x="176" y="0"/>
                  </a:moveTo>
                  <a:cubicBezTo>
                    <a:pt x="146" y="0"/>
                    <a:pt x="120" y="8"/>
                    <a:pt x="100" y="28"/>
                  </a:cubicBezTo>
                  <a:cubicBezTo>
                    <a:pt x="25" y="78"/>
                    <a:pt x="0" y="178"/>
                    <a:pt x="75" y="253"/>
                  </a:cubicBezTo>
                  <a:lnTo>
                    <a:pt x="1531" y="2211"/>
                  </a:lnTo>
                  <a:cubicBezTo>
                    <a:pt x="1581" y="2236"/>
                    <a:pt x="1606" y="2261"/>
                    <a:pt x="1657" y="2261"/>
                  </a:cubicBezTo>
                  <a:cubicBezTo>
                    <a:pt x="1707" y="2261"/>
                    <a:pt x="1732" y="2261"/>
                    <a:pt x="1782" y="2236"/>
                  </a:cubicBezTo>
                  <a:cubicBezTo>
                    <a:pt x="1832" y="2186"/>
                    <a:pt x="1857" y="2086"/>
                    <a:pt x="1807" y="2035"/>
                  </a:cubicBezTo>
                  <a:lnTo>
                    <a:pt x="326" y="53"/>
                  </a:lnTo>
                  <a:cubicBezTo>
                    <a:pt x="280" y="22"/>
                    <a:pt x="224" y="0"/>
                    <a:pt x="176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1" name="Google Shape;1651;p59"/>
            <p:cNvSpPr/>
            <p:nvPr/>
          </p:nvSpPr>
          <p:spPr>
            <a:xfrm>
              <a:off x="5170011" y="4027768"/>
              <a:ext cx="38188" cy="54979"/>
            </a:xfrm>
            <a:custGeom>
              <a:avLst/>
              <a:gdLst/>
              <a:ahLst/>
              <a:cxnLst/>
              <a:rect l="l" t="t" r="r" b="b"/>
              <a:pathLst>
                <a:path w="1658" h="2387" extrusionOk="0">
                  <a:moveTo>
                    <a:pt x="1471" y="1"/>
                  </a:moveTo>
                  <a:cubicBezTo>
                    <a:pt x="1417" y="1"/>
                    <a:pt x="1363" y="28"/>
                    <a:pt x="1331" y="77"/>
                  </a:cubicBezTo>
                  <a:lnTo>
                    <a:pt x="51" y="2135"/>
                  </a:lnTo>
                  <a:cubicBezTo>
                    <a:pt x="1" y="2210"/>
                    <a:pt x="26" y="2311"/>
                    <a:pt x="101" y="2361"/>
                  </a:cubicBezTo>
                  <a:cubicBezTo>
                    <a:pt x="126" y="2386"/>
                    <a:pt x="151" y="2386"/>
                    <a:pt x="201" y="2386"/>
                  </a:cubicBezTo>
                  <a:cubicBezTo>
                    <a:pt x="252" y="2386"/>
                    <a:pt x="302" y="2361"/>
                    <a:pt x="327" y="2311"/>
                  </a:cubicBezTo>
                  <a:lnTo>
                    <a:pt x="1607" y="253"/>
                  </a:lnTo>
                  <a:cubicBezTo>
                    <a:pt x="1657" y="177"/>
                    <a:pt x="1632" y="77"/>
                    <a:pt x="1557" y="27"/>
                  </a:cubicBezTo>
                  <a:cubicBezTo>
                    <a:pt x="1530" y="9"/>
                    <a:pt x="1500" y="1"/>
                    <a:pt x="1471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2" name="Google Shape;1652;p59"/>
            <p:cNvSpPr/>
            <p:nvPr/>
          </p:nvSpPr>
          <p:spPr>
            <a:xfrm>
              <a:off x="5134748" y="4149633"/>
              <a:ext cx="16791" cy="53919"/>
            </a:xfrm>
            <a:custGeom>
              <a:avLst/>
              <a:gdLst/>
              <a:ahLst/>
              <a:cxnLst/>
              <a:rect l="l" t="t" r="r" b="b"/>
              <a:pathLst>
                <a:path w="729" h="2341" extrusionOk="0">
                  <a:moveTo>
                    <a:pt x="554" y="0"/>
                  </a:moveTo>
                  <a:cubicBezTo>
                    <a:pt x="478" y="0"/>
                    <a:pt x="423" y="49"/>
                    <a:pt x="402" y="132"/>
                  </a:cubicBezTo>
                  <a:lnTo>
                    <a:pt x="26" y="2065"/>
                  </a:lnTo>
                  <a:lnTo>
                    <a:pt x="26" y="2140"/>
                  </a:lnTo>
                  <a:cubicBezTo>
                    <a:pt x="1" y="2240"/>
                    <a:pt x="51" y="2316"/>
                    <a:pt x="151" y="2341"/>
                  </a:cubicBezTo>
                  <a:lnTo>
                    <a:pt x="176" y="2341"/>
                  </a:lnTo>
                  <a:cubicBezTo>
                    <a:pt x="252" y="2316"/>
                    <a:pt x="302" y="2265"/>
                    <a:pt x="327" y="2215"/>
                  </a:cubicBezTo>
                  <a:lnTo>
                    <a:pt x="728" y="182"/>
                  </a:lnTo>
                  <a:cubicBezTo>
                    <a:pt x="728" y="107"/>
                    <a:pt x="678" y="6"/>
                    <a:pt x="603" y="6"/>
                  </a:cubicBezTo>
                  <a:cubicBezTo>
                    <a:pt x="586" y="2"/>
                    <a:pt x="569" y="0"/>
                    <a:pt x="554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3" name="Google Shape;1653;p59"/>
            <p:cNvSpPr/>
            <p:nvPr/>
          </p:nvSpPr>
          <p:spPr>
            <a:xfrm>
              <a:off x="5189658" y="4117871"/>
              <a:ext cx="54380" cy="9374"/>
            </a:xfrm>
            <a:custGeom>
              <a:avLst/>
              <a:gdLst/>
              <a:ahLst/>
              <a:cxnLst/>
              <a:rect l="l" t="t" r="r" b="b"/>
              <a:pathLst>
                <a:path w="2361" h="407" extrusionOk="0">
                  <a:moveTo>
                    <a:pt x="138" y="0"/>
                  </a:moveTo>
                  <a:cubicBezTo>
                    <a:pt x="58" y="0"/>
                    <a:pt x="1" y="68"/>
                    <a:pt x="1" y="156"/>
                  </a:cubicBezTo>
                  <a:cubicBezTo>
                    <a:pt x="1" y="231"/>
                    <a:pt x="51" y="306"/>
                    <a:pt x="152" y="306"/>
                  </a:cubicBezTo>
                  <a:lnTo>
                    <a:pt x="2210" y="407"/>
                  </a:lnTo>
                  <a:cubicBezTo>
                    <a:pt x="2285" y="407"/>
                    <a:pt x="2360" y="331"/>
                    <a:pt x="2360" y="256"/>
                  </a:cubicBezTo>
                  <a:cubicBezTo>
                    <a:pt x="2360" y="156"/>
                    <a:pt x="2310" y="80"/>
                    <a:pt x="2210" y="80"/>
                  </a:cubicBezTo>
                  <a:lnTo>
                    <a:pt x="177" y="5"/>
                  </a:lnTo>
                  <a:cubicBezTo>
                    <a:pt x="163" y="2"/>
                    <a:pt x="151" y="0"/>
                    <a:pt x="138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4" name="Google Shape;1654;p59"/>
            <p:cNvSpPr/>
            <p:nvPr/>
          </p:nvSpPr>
          <p:spPr>
            <a:xfrm>
              <a:off x="5045290" y="4150278"/>
              <a:ext cx="42656" cy="63109"/>
            </a:xfrm>
            <a:custGeom>
              <a:avLst/>
              <a:gdLst/>
              <a:ahLst/>
              <a:cxnLst/>
              <a:rect l="l" t="t" r="r" b="b"/>
              <a:pathLst>
                <a:path w="1852" h="2740" extrusionOk="0">
                  <a:moveTo>
                    <a:pt x="216" y="1"/>
                  </a:moveTo>
                  <a:cubicBezTo>
                    <a:pt x="109" y="1"/>
                    <a:pt x="1" y="109"/>
                    <a:pt x="70" y="229"/>
                  </a:cubicBezTo>
                  <a:cubicBezTo>
                    <a:pt x="95" y="229"/>
                    <a:pt x="772" y="1459"/>
                    <a:pt x="1525" y="2664"/>
                  </a:cubicBezTo>
                  <a:cubicBezTo>
                    <a:pt x="1550" y="2714"/>
                    <a:pt x="1601" y="2739"/>
                    <a:pt x="1651" y="2739"/>
                  </a:cubicBezTo>
                  <a:cubicBezTo>
                    <a:pt x="1776" y="2739"/>
                    <a:pt x="1852" y="2614"/>
                    <a:pt x="1801" y="2488"/>
                  </a:cubicBezTo>
                  <a:cubicBezTo>
                    <a:pt x="1023" y="1309"/>
                    <a:pt x="346" y="79"/>
                    <a:pt x="346" y="79"/>
                  </a:cubicBezTo>
                  <a:cubicBezTo>
                    <a:pt x="314" y="24"/>
                    <a:pt x="265" y="1"/>
                    <a:pt x="216" y="1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5" name="Google Shape;1655;p59"/>
            <p:cNvSpPr/>
            <p:nvPr/>
          </p:nvSpPr>
          <p:spPr>
            <a:xfrm>
              <a:off x="4820838" y="3736039"/>
              <a:ext cx="61313" cy="52445"/>
            </a:xfrm>
            <a:custGeom>
              <a:avLst/>
              <a:gdLst/>
              <a:ahLst/>
              <a:cxnLst/>
              <a:rect l="l" t="t" r="r" b="b"/>
              <a:pathLst>
                <a:path w="2662" h="2277" extrusionOk="0">
                  <a:moveTo>
                    <a:pt x="1524" y="0"/>
                  </a:moveTo>
                  <a:cubicBezTo>
                    <a:pt x="1244" y="0"/>
                    <a:pt x="958" y="107"/>
                    <a:pt x="729" y="344"/>
                  </a:cubicBezTo>
                  <a:cubicBezTo>
                    <a:pt x="1" y="1047"/>
                    <a:pt x="528" y="2277"/>
                    <a:pt x="1532" y="2277"/>
                  </a:cubicBezTo>
                  <a:cubicBezTo>
                    <a:pt x="2159" y="2277"/>
                    <a:pt x="2661" y="1750"/>
                    <a:pt x="2661" y="1147"/>
                  </a:cubicBezTo>
                  <a:cubicBezTo>
                    <a:pt x="2661" y="454"/>
                    <a:pt x="2103" y="0"/>
                    <a:pt x="1524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59"/>
            <p:cNvSpPr/>
            <p:nvPr/>
          </p:nvSpPr>
          <p:spPr>
            <a:xfrm>
              <a:off x="5068852" y="3722864"/>
              <a:ext cx="61289" cy="52330"/>
            </a:xfrm>
            <a:custGeom>
              <a:avLst/>
              <a:gdLst/>
              <a:ahLst/>
              <a:cxnLst/>
              <a:rect l="l" t="t" r="r" b="b"/>
              <a:pathLst>
                <a:path w="2661" h="2272" extrusionOk="0">
                  <a:moveTo>
                    <a:pt x="1505" y="0"/>
                  </a:moveTo>
                  <a:cubicBezTo>
                    <a:pt x="1224" y="0"/>
                    <a:pt x="938" y="104"/>
                    <a:pt x="703" y="339"/>
                  </a:cubicBezTo>
                  <a:cubicBezTo>
                    <a:pt x="0" y="1042"/>
                    <a:pt x="502" y="2271"/>
                    <a:pt x="1531" y="2271"/>
                  </a:cubicBezTo>
                  <a:cubicBezTo>
                    <a:pt x="2159" y="2271"/>
                    <a:pt x="2661" y="1770"/>
                    <a:pt x="2661" y="1142"/>
                  </a:cubicBezTo>
                  <a:cubicBezTo>
                    <a:pt x="2661" y="462"/>
                    <a:pt x="2096" y="0"/>
                    <a:pt x="1505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59"/>
            <p:cNvSpPr/>
            <p:nvPr/>
          </p:nvSpPr>
          <p:spPr>
            <a:xfrm>
              <a:off x="4956707" y="3749167"/>
              <a:ext cx="71700" cy="53781"/>
            </a:xfrm>
            <a:custGeom>
              <a:avLst/>
              <a:gdLst/>
              <a:ahLst/>
              <a:cxnLst/>
              <a:rect l="l" t="t" r="r" b="b"/>
              <a:pathLst>
                <a:path w="3113" h="2335" extrusionOk="0">
                  <a:moveTo>
                    <a:pt x="1305" y="0"/>
                  </a:moveTo>
                  <a:cubicBezTo>
                    <a:pt x="1155" y="25"/>
                    <a:pt x="1004" y="50"/>
                    <a:pt x="879" y="100"/>
                  </a:cubicBezTo>
                  <a:cubicBezTo>
                    <a:pt x="778" y="151"/>
                    <a:pt x="653" y="226"/>
                    <a:pt x="577" y="301"/>
                  </a:cubicBezTo>
                  <a:cubicBezTo>
                    <a:pt x="427" y="402"/>
                    <a:pt x="276" y="527"/>
                    <a:pt x="176" y="678"/>
                  </a:cubicBezTo>
                  <a:cubicBezTo>
                    <a:pt x="151" y="703"/>
                    <a:pt x="126" y="753"/>
                    <a:pt x="101" y="803"/>
                  </a:cubicBezTo>
                  <a:lnTo>
                    <a:pt x="75" y="853"/>
                  </a:lnTo>
                  <a:lnTo>
                    <a:pt x="25" y="904"/>
                  </a:lnTo>
                  <a:cubicBezTo>
                    <a:pt x="0" y="954"/>
                    <a:pt x="25" y="1029"/>
                    <a:pt x="101" y="1054"/>
                  </a:cubicBezTo>
                  <a:cubicBezTo>
                    <a:pt x="114" y="1061"/>
                    <a:pt x="129" y="1064"/>
                    <a:pt x="145" y="1064"/>
                  </a:cubicBezTo>
                  <a:cubicBezTo>
                    <a:pt x="187" y="1064"/>
                    <a:pt x="233" y="1041"/>
                    <a:pt x="251" y="1004"/>
                  </a:cubicBezTo>
                  <a:cubicBezTo>
                    <a:pt x="251" y="1004"/>
                    <a:pt x="301" y="954"/>
                    <a:pt x="377" y="879"/>
                  </a:cubicBezTo>
                  <a:cubicBezTo>
                    <a:pt x="502" y="778"/>
                    <a:pt x="628" y="703"/>
                    <a:pt x="753" y="628"/>
                  </a:cubicBezTo>
                  <a:cubicBezTo>
                    <a:pt x="853" y="577"/>
                    <a:pt x="929" y="527"/>
                    <a:pt x="1029" y="502"/>
                  </a:cubicBezTo>
                  <a:cubicBezTo>
                    <a:pt x="1130" y="477"/>
                    <a:pt x="1230" y="452"/>
                    <a:pt x="1355" y="452"/>
                  </a:cubicBezTo>
                  <a:lnTo>
                    <a:pt x="1506" y="452"/>
                  </a:lnTo>
                  <a:lnTo>
                    <a:pt x="1682" y="477"/>
                  </a:lnTo>
                  <a:cubicBezTo>
                    <a:pt x="1807" y="502"/>
                    <a:pt x="1908" y="527"/>
                    <a:pt x="2033" y="577"/>
                  </a:cubicBezTo>
                  <a:lnTo>
                    <a:pt x="2083" y="602"/>
                  </a:lnTo>
                  <a:lnTo>
                    <a:pt x="2184" y="653"/>
                  </a:lnTo>
                  <a:cubicBezTo>
                    <a:pt x="2209" y="678"/>
                    <a:pt x="2259" y="703"/>
                    <a:pt x="2259" y="703"/>
                  </a:cubicBezTo>
                  <a:lnTo>
                    <a:pt x="2334" y="753"/>
                  </a:lnTo>
                  <a:cubicBezTo>
                    <a:pt x="2410" y="803"/>
                    <a:pt x="2485" y="904"/>
                    <a:pt x="2535" y="979"/>
                  </a:cubicBezTo>
                  <a:cubicBezTo>
                    <a:pt x="2610" y="1054"/>
                    <a:pt x="2661" y="1155"/>
                    <a:pt x="2686" y="1255"/>
                  </a:cubicBezTo>
                  <a:cubicBezTo>
                    <a:pt x="2711" y="1355"/>
                    <a:pt x="2736" y="1431"/>
                    <a:pt x="2761" y="1531"/>
                  </a:cubicBezTo>
                  <a:cubicBezTo>
                    <a:pt x="2761" y="1682"/>
                    <a:pt x="2761" y="1832"/>
                    <a:pt x="2761" y="2008"/>
                  </a:cubicBezTo>
                  <a:cubicBezTo>
                    <a:pt x="2736" y="2108"/>
                    <a:pt x="2736" y="2159"/>
                    <a:pt x="2736" y="2159"/>
                  </a:cubicBezTo>
                  <a:cubicBezTo>
                    <a:pt x="2711" y="2234"/>
                    <a:pt x="2736" y="2309"/>
                    <a:pt x="2811" y="2334"/>
                  </a:cubicBezTo>
                  <a:cubicBezTo>
                    <a:pt x="2886" y="2334"/>
                    <a:pt x="2937" y="2309"/>
                    <a:pt x="2962" y="2234"/>
                  </a:cubicBezTo>
                  <a:cubicBezTo>
                    <a:pt x="2987" y="2184"/>
                    <a:pt x="3012" y="2108"/>
                    <a:pt x="3037" y="2058"/>
                  </a:cubicBezTo>
                  <a:cubicBezTo>
                    <a:pt x="3087" y="1882"/>
                    <a:pt x="3112" y="1682"/>
                    <a:pt x="3112" y="1506"/>
                  </a:cubicBezTo>
                  <a:cubicBezTo>
                    <a:pt x="3112" y="1380"/>
                    <a:pt x="3087" y="1255"/>
                    <a:pt x="3062" y="1155"/>
                  </a:cubicBezTo>
                  <a:cubicBezTo>
                    <a:pt x="3037" y="1004"/>
                    <a:pt x="2987" y="853"/>
                    <a:pt x="2912" y="753"/>
                  </a:cubicBezTo>
                  <a:cubicBezTo>
                    <a:pt x="2836" y="602"/>
                    <a:pt x="2711" y="477"/>
                    <a:pt x="2585" y="377"/>
                  </a:cubicBezTo>
                  <a:lnTo>
                    <a:pt x="2485" y="301"/>
                  </a:lnTo>
                  <a:cubicBezTo>
                    <a:pt x="2460" y="276"/>
                    <a:pt x="2435" y="276"/>
                    <a:pt x="2410" y="251"/>
                  </a:cubicBezTo>
                  <a:lnTo>
                    <a:pt x="2309" y="201"/>
                  </a:lnTo>
                  <a:cubicBezTo>
                    <a:pt x="2284" y="176"/>
                    <a:pt x="2234" y="151"/>
                    <a:pt x="2184" y="151"/>
                  </a:cubicBezTo>
                  <a:cubicBezTo>
                    <a:pt x="2058" y="100"/>
                    <a:pt x="1908" y="50"/>
                    <a:pt x="1757" y="25"/>
                  </a:cubicBezTo>
                  <a:lnTo>
                    <a:pt x="1531" y="0"/>
                  </a:ln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59"/>
            <p:cNvSpPr/>
            <p:nvPr/>
          </p:nvSpPr>
          <p:spPr>
            <a:xfrm>
              <a:off x="4887817" y="3811332"/>
              <a:ext cx="182210" cy="61980"/>
            </a:xfrm>
            <a:custGeom>
              <a:avLst/>
              <a:gdLst/>
              <a:ahLst/>
              <a:cxnLst/>
              <a:rect l="l" t="t" r="r" b="b"/>
              <a:pathLst>
                <a:path w="7911" h="2691" extrusionOk="0">
                  <a:moveTo>
                    <a:pt x="207" y="0"/>
                  </a:moveTo>
                  <a:cubicBezTo>
                    <a:pt x="100" y="0"/>
                    <a:pt x="1" y="113"/>
                    <a:pt x="55" y="238"/>
                  </a:cubicBezTo>
                  <a:cubicBezTo>
                    <a:pt x="105" y="363"/>
                    <a:pt x="180" y="463"/>
                    <a:pt x="255" y="564"/>
                  </a:cubicBezTo>
                  <a:cubicBezTo>
                    <a:pt x="456" y="865"/>
                    <a:pt x="682" y="1141"/>
                    <a:pt x="933" y="1367"/>
                  </a:cubicBezTo>
                  <a:cubicBezTo>
                    <a:pt x="1310" y="1718"/>
                    <a:pt x="1736" y="2020"/>
                    <a:pt x="2188" y="2220"/>
                  </a:cubicBezTo>
                  <a:cubicBezTo>
                    <a:pt x="2715" y="2496"/>
                    <a:pt x="3267" y="2647"/>
                    <a:pt x="3870" y="2672"/>
                  </a:cubicBezTo>
                  <a:cubicBezTo>
                    <a:pt x="3945" y="2685"/>
                    <a:pt x="4020" y="2691"/>
                    <a:pt x="4095" y="2691"/>
                  </a:cubicBezTo>
                  <a:cubicBezTo>
                    <a:pt x="4171" y="2691"/>
                    <a:pt x="4246" y="2685"/>
                    <a:pt x="4321" y="2672"/>
                  </a:cubicBezTo>
                  <a:lnTo>
                    <a:pt x="4723" y="2647"/>
                  </a:lnTo>
                  <a:lnTo>
                    <a:pt x="5175" y="2597"/>
                  </a:lnTo>
                  <a:cubicBezTo>
                    <a:pt x="5325" y="2572"/>
                    <a:pt x="5451" y="2547"/>
                    <a:pt x="5576" y="2496"/>
                  </a:cubicBezTo>
                  <a:cubicBezTo>
                    <a:pt x="5852" y="2446"/>
                    <a:pt x="6103" y="2346"/>
                    <a:pt x="6354" y="2220"/>
                  </a:cubicBezTo>
                  <a:cubicBezTo>
                    <a:pt x="6455" y="2170"/>
                    <a:pt x="6555" y="2120"/>
                    <a:pt x="6656" y="2045"/>
                  </a:cubicBezTo>
                  <a:cubicBezTo>
                    <a:pt x="6756" y="1969"/>
                    <a:pt x="6856" y="1894"/>
                    <a:pt x="6957" y="1844"/>
                  </a:cubicBezTo>
                  <a:cubicBezTo>
                    <a:pt x="7107" y="1718"/>
                    <a:pt x="7258" y="1568"/>
                    <a:pt x="7383" y="1417"/>
                  </a:cubicBezTo>
                  <a:cubicBezTo>
                    <a:pt x="7484" y="1292"/>
                    <a:pt x="7584" y="1166"/>
                    <a:pt x="7685" y="1041"/>
                  </a:cubicBezTo>
                  <a:cubicBezTo>
                    <a:pt x="7760" y="915"/>
                    <a:pt x="7810" y="790"/>
                    <a:pt x="7860" y="639"/>
                  </a:cubicBezTo>
                  <a:cubicBezTo>
                    <a:pt x="7910" y="564"/>
                    <a:pt x="7885" y="489"/>
                    <a:pt x="7810" y="438"/>
                  </a:cubicBezTo>
                  <a:cubicBezTo>
                    <a:pt x="7781" y="419"/>
                    <a:pt x="7749" y="411"/>
                    <a:pt x="7717" y="411"/>
                  </a:cubicBezTo>
                  <a:cubicBezTo>
                    <a:pt x="7665" y="411"/>
                    <a:pt x="7615" y="432"/>
                    <a:pt x="7584" y="463"/>
                  </a:cubicBezTo>
                  <a:lnTo>
                    <a:pt x="7559" y="514"/>
                  </a:lnTo>
                  <a:lnTo>
                    <a:pt x="7509" y="589"/>
                  </a:lnTo>
                  <a:cubicBezTo>
                    <a:pt x="7484" y="639"/>
                    <a:pt x="7434" y="714"/>
                    <a:pt x="7358" y="790"/>
                  </a:cubicBezTo>
                  <a:cubicBezTo>
                    <a:pt x="7158" y="1041"/>
                    <a:pt x="6907" y="1267"/>
                    <a:pt x="6656" y="1417"/>
                  </a:cubicBezTo>
                  <a:lnTo>
                    <a:pt x="6379" y="1593"/>
                  </a:lnTo>
                  <a:cubicBezTo>
                    <a:pt x="6304" y="1618"/>
                    <a:pt x="6204" y="1668"/>
                    <a:pt x="6103" y="1718"/>
                  </a:cubicBezTo>
                  <a:cubicBezTo>
                    <a:pt x="5877" y="1794"/>
                    <a:pt x="5652" y="1869"/>
                    <a:pt x="5426" y="1944"/>
                  </a:cubicBezTo>
                  <a:cubicBezTo>
                    <a:pt x="5300" y="1944"/>
                    <a:pt x="5175" y="1995"/>
                    <a:pt x="5074" y="1995"/>
                  </a:cubicBezTo>
                  <a:lnTo>
                    <a:pt x="4698" y="2045"/>
                  </a:lnTo>
                  <a:lnTo>
                    <a:pt x="3895" y="2045"/>
                  </a:lnTo>
                  <a:cubicBezTo>
                    <a:pt x="3368" y="2020"/>
                    <a:pt x="2866" y="1894"/>
                    <a:pt x="2414" y="1693"/>
                  </a:cubicBezTo>
                  <a:cubicBezTo>
                    <a:pt x="1987" y="1518"/>
                    <a:pt x="1611" y="1292"/>
                    <a:pt x="1259" y="991"/>
                  </a:cubicBezTo>
                  <a:cubicBezTo>
                    <a:pt x="1008" y="790"/>
                    <a:pt x="757" y="564"/>
                    <a:pt x="557" y="338"/>
                  </a:cubicBezTo>
                  <a:cubicBezTo>
                    <a:pt x="381" y="162"/>
                    <a:pt x="306" y="62"/>
                    <a:pt x="306" y="62"/>
                  </a:cubicBezTo>
                  <a:lnTo>
                    <a:pt x="331" y="62"/>
                  </a:lnTo>
                  <a:cubicBezTo>
                    <a:pt x="295" y="19"/>
                    <a:pt x="250" y="0"/>
                    <a:pt x="207" y="0"/>
                  </a:cubicBezTo>
                  <a:close/>
                </a:path>
              </a:pathLst>
            </a:custGeom>
            <a:solidFill>
              <a:srgbClr val="1E120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59"/>
            <p:cNvSpPr/>
            <p:nvPr/>
          </p:nvSpPr>
          <p:spPr>
            <a:xfrm>
              <a:off x="4723733" y="3801036"/>
              <a:ext cx="143377" cy="123293"/>
            </a:xfrm>
            <a:custGeom>
              <a:avLst/>
              <a:gdLst/>
              <a:ahLst/>
              <a:cxnLst/>
              <a:rect l="l" t="t" r="r" b="b"/>
              <a:pathLst>
                <a:path w="6225" h="5353" extrusionOk="0">
                  <a:moveTo>
                    <a:pt x="3541" y="1"/>
                  </a:moveTo>
                  <a:cubicBezTo>
                    <a:pt x="2889" y="1"/>
                    <a:pt x="2224" y="243"/>
                    <a:pt x="1682" y="785"/>
                  </a:cubicBezTo>
                  <a:cubicBezTo>
                    <a:pt x="0" y="2467"/>
                    <a:pt x="1205" y="5353"/>
                    <a:pt x="3564" y="5353"/>
                  </a:cubicBezTo>
                  <a:cubicBezTo>
                    <a:pt x="5045" y="5328"/>
                    <a:pt x="6225" y="4148"/>
                    <a:pt x="6225" y="2667"/>
                  </a:cubicBezTo>
                  <a:cubicBezTo>
                    <a:pt x="6225" y="1069"/>
                    <a:pt x="4911" y="1"/>
                    <a:pt x="3541" y="1"/>
                  </a:cubicBezTo>
                  <a:close/>
                </a:path>
              </a:pathLst>
            </a:custGeom>
            <a:solidFill>
              <a:srgbClr val="F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59"/>
            <p:cNvSpPr/>
            <p:nvPr/>
          </p:nvSpPr>
          <p:spPr>
            <a:xfrm>
              <a:off x="5081566" y="3798019"/>
              <a:ext cx="143377" cy="122855"/>
            </a:xfrm>
            <a:custGeom>
              <a:avLst/>
              <a:gdLst/>
              <a:ahLst/>
              <a:cxnLst/>
              <a:rect l="l" t="t" r="r" b="b"/>
              <a:pathLst>
                <a:path w="6225" h="5334" extrusionOk="0">
                  <a:moveTo>
                    <a:pt x="3534" y="1"/>
                  </a:moveTo>
                  <a:cubicBezTo>
                    <a:pt x="2874" y="1"/>
                    <a:pt x="2202" y="245"/>
                    <a:pt x="1657" y="791"/>
                  </a:cubicBezTo>
                  <a:cubicBezTo>
                    <a:pt x="0" y="2447"/>
                    <a:pt x="1180" y="5333"/>
                    <a:pt x="3564" y="5333"/>
                  </a:cubicBezTo>
                  <a:cubicBezTo>
                    <a:pt x="5020" y="5333"/>
                    <a:pt x="6225" y="4129"/>
                    <a:pt x="6225" y="2673"/>
                  </a:cubicBezTo>
                  <a:cubicBezTo>
                    <a:pt x="6225" y="1062"/>
                    <a:pt x="4907" y="1"/>
                    <a:pt x="3534" y="1"/>
                  </a:cubicBezTo>
                  <a:close/>
                </a:path>
              </a:pathLst>
            </a:custGeom>
            <a:solidFill>
              <a:srgbClr val="FFBFB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59"/>
            <p:cNvSpPr/>
            <p:nvPr/>
          </p:nvSpPr>
          <p:spPr>
            <a:xfrm>
              <a:off x="4627181" y="3794679"/>
              <a:ext cx="68245" cy="40054"/>
            </a:xfrm>
            <a:custGeom>
              <a:avLst/>
              <a:gdLst/>
              <a:ahLst/>
              <a:cxnLst/>
              <a:rect l="l" t="t" r="r" b="b"/>
              <a:pathLst>
                <a:path w="2963" h="1739" extrusionOk="0">
                  <a:moveTo>
                    <a:pt x="1488" y="1"/>
                  </a:moveTo>
                  <a:cubicBezTo>
                    <a:pt x="1242" y="1"/>
                    <a:pt x="1014" y="56"/>
                    <a:pt x="804" y="183"/>
                  </a:cubicBezTo>
                  <a:cubicBezTo>
                    <a:pt x="578" y="283"/>
                    <a:pt x="402" y="434"/>
                    <a:pt x="252" y="634"/>
                  </a:cubicBezTo>
                  <a:cubicBezTo>
                    <a:pt x="126" y="760"/>
                    <a:pt x="51" y="910"/>
                    <a:pt x="1" y="1086"/>
                  </a:cubicBezTo>
                  <a:cubicBezTo>
                    <a:pt x="1" y="1161"/>
                    <a:pt x="1" y="1212"/>
                    <a:pt x="1" y="1262"/>
                  </a:cubicBezTo>
                  <a:lnTo>
                    <a:pt x="1" y="1312"/>
                  </a:lnTo>
                  <a:cubicBezTo>
                    <a:pt x="13" y="1387"/>
                    <a:pt x="76" y="1425"/>
                    <a:pt x="139" y="1425"/>
                  </a:cubicBezTo>
                  <a:cubicBezTo>
                    <a:pt x="202" y="1425"/>
                    <a:pt x="264" y="1387"/>
                    <a:pt x="277" y="1312"/>
                  </a:cubicBezTo>
                  <a:lnTo>
                    <a:pt x="277" y="1287"/>
                  </a:lnTo>
                  <a:cubicBezTo>
                    <a:pt x="277" y="1237"/>
                    <a:pt x="302" y="1237"/>
                    <a:pt x="302" y="1212"/>
                  </a:cubicBezTo>
                  <a:cubicBezTo>
                    <a:pt x="377" y="1086"/>
                    <a:pt x="453" y="1011"/>
                    <a:pt x="553" y="910"/>
                  </a:cubicBezTo>
                  <a:cubicBezTo>
                    <a:pt x="829" y="659"/>
                    <a:pt x="1206" y="509"/>
                    <a:pt x="1607" y="509"/>
                  </a:cubicBezTo>
                  <a:cubicBezTo>
                    <a:pt x="1682" y="509"/>
                    <a:pt x="1783" y="534"/>
                    <a:pt x="1883" y="584"/>
                  </a:cubicBezTo>
                  <a:cubicBezTo>
                    <a:pt x="1933" y="584"/>
                    <a:pt x="1959" y="609"/>
                    <a:pt x="2009" y="634"/>
                  </a:cubicBezTo>
                  <a:lnTo>
                    <a:pt x="2059" y="659"/>
                  </a:lnTo>
                  <a:lnTo>
                    <a:pt x="2134" y="710"/>
                  </a:lnTo>
                  <a:cubicBezTo>
                    <a:pt x="2184" y="735"/>
                    <a:pt x="2209" y="760"/>
                    <a:pt x="2260" y="810"/>
                  </a:cubicBezTo>
                  <a:cubicBezTo>
                    <a:pt x="2285" y="835"/>
                    <a:pt x="2310" y="860"/>
                    <a:pt x="2360" y="910"/>
                  </a:cubicBezTo>
                  <a:cubicBezTo>
                    <a:pt x="2410" y="961"/>
                    <a:pt x="2460" y="1036"/>
                    <a:pt x="2511" y="1111"/>
                  </a:cubicBezTo>
                  <a:cubicBezTo>
                    <a:pt x="2611" y="1262"/>
                    <a:pt x="2661" y="1437"/>
                    <a:pt x="2711" y="1613"/>
                  </a:cubicBezTo>
                  <a:cubicBezTo>
                    <a:pt x="2711" y="1688"/>
                    <a:pt x="2762" y="1739"/>
                    <a:pt x="2837" y="1739"/>
                  </a:cubicBezTo>
                  <a:cubicBezTo>
                    <a:pt x="2912" y="1739"/>
                    <a:pt x="2962" y="1688"/>
                    <a:pt x="2962" y="1613"/>
                  </a:cubicBezTo>
                  <a:cubicBezTo>
                    <a:pt x="2962" y="1563"/>
                    <a:pt x="2962" y="1488"/>
                    <a:pt x="2962" y="1412"/>
                  </a:cubicBezTo>
                  <a:cubicBezTo>
                    <a:pt x="2962" y="1262"/>
                    <a:pt x="2912" y="1086"/>
                    <a:pt x="2862" y="936"/>
                  </a:cubicBezTo>
                  <a:cubicBezTo>
                    <a:pt x="2812" y="810"/>
                    <a:pt x="2762" y="710"/>
                    <a:pt x="2686" y="609"/>
                  </a:cubicBezTo>
                  <a:cubicBezTo>
                    <a:pt x="2636" y="559"/>
                    <a:pt x="2611" y="509"/>
                    <a:pt x="2561" y="459"/>
                  </a:cubicBezTo>
                  <a:cubicBezTo>
                    <a:pt x="2511" y="408"/>
                    <a:pt x="2460" y="383"/>
                    <a:pt x="2410" y="333"/>
                  </a:cubicBezTo>
                  <a:lnTo>
                    <a:pt x="2360" y="283"/>
                  </a:lnTo>
                  <a:lnTo>
                    <a:pt x="2260" y="208"/>
                  </a:lnTo>
                  <a:cubicBezTo>
                    <a:pt x="2184" y="157"/>
                    <a:pt x="2134" y="132"/>
                    <a:pt x="2059" y="107"/>
                  </a:cubicBezTo>
                  <a:cubicBezTo>
                    <a:pt x="1933" y="32"/>
                    <a:pt x="1783" y="7"/>
                    <a:pt x="1632" y="7"/>
                  </a:cubicBezTo>
                  <a:cubicBezTo>
                    <a:pt x="1583" y="3"/>
                    <a:pt x="1535" y="1"/>
                    <a:pt x="1488" y="1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2" name="Google Shape;1662;p59"/>
            <p:cNvSpPr/>
            <p:nvPr/>
          </p:nvSpPr>
          <p:spPr>
            <a:xfrm>
              <a:off x="5074634" y="4227368"/>
              <a:ext cx="42794" cy="36737"/>
            </a:xfrm>
            <a:custGeom>
              <a:avLst/>
              <a:gdLst/>
              <a:ahLst/>
              <a:cxnLst/>
              <a:rect l="l" t="t" r="r" b="b"/>
              <a:pathLst>
                <a:path w="1858" h="1595" extrusionOk="0">
                  <a:moveTo>
                    <a:pt x="477" y="1"/>
                  </a:moveTo>
                  <a:cubicBezTo>
                    <a:pt x="433" y="1"/>
                    <a:pt x="389" y="7"/>
                    <a:pt x="352" y="20"/>
                  </a:cubicBezTo>
                  <a:cubicBezTo>
                    <a:pt x="276" y="20"/>
                    <a:pt x="226" y="45"/>
                    <a:pt x="201" y="70"/>
                  </a:cubicBezTo>
                  <a:cubicBezTo>
                    <a:pt x="151" y="95"/>
                    <a:pt x="151" y="120"/>
                    <a:pt x="126" y="120"/>
                  </a:cubicBezTo>
                  <a:cubicBezTo>
                    <a:pt x="101" y="145"/>
                    <a:pt x="76" y="170"/>
                    <a:pt x="50" y="221"/>
                  </a:cubicBezTo>
                  <a:cubicBezTo>
                    <a:pt x="25" y="246"/>
                    <a:pt x="0" y="296"/>
                    <a:pt x="0" y="321"/>
                  </a:cubicBezTo>
                  <a:lnTo>
                    <a:pt x="0" y="346"/>
                  </a:lnTo>
                  <a:lnTo>
                    <a:pt x="0" y="396"/>
                  </a:lnTo>
                  <a:cubicBezTo>
                    <a:pt x="0" y="421"/>
                    <a:pt x="0" y="446"/>
                    <a:pt x="0" y="472"/>
                  </a:cubicBezTo>
                  <a:cubicBezTo>
                    <a:pt x="0" y="572"/>
                    <a:pt x="25" y="672"/>
                    <a:pt x="76" y="748"/>
                  </a:cubicBezTo>
                  <a:cubicBezTo>
                    <a:pt x="151" y="873"/>
                    <a:pt x="251" y="999"/>
                    <a:pt x="377" y="1124"/>
                  </a:cubicBezTo>
                  <a:cubicBezTo>
                    <a:pt x="628" y="1300"/>
                    <a:pt x="879" y="1450"/>
                    <a:pt x="1155" y="1576"/>
                  </a:cubicBezTo>
                  <a:cubicBezTo>
                    <a:pt x="1167" y="1588"/>
                    <a:pt x="1180" y="1595"/>
                    <a:pt x="1189" y="1595"/>
                  </a:cubicBezTo>
                  <a:cubicBezTo>
                    <a:pt x="1199" y="1595"/>
                    <a:pt x="1205" y="1588"/>
                    <a:pt x="1205" y="1576"/>
                  </a:cubicBezTo>
                  <a:cubicBezTo>
                    <a:pt x="1230" y="1551"/>
                    <a:pt x="1230" y="1526"/>
                    <a:pt x="1205" y="1501"/>
                  </a:cubicBezTo>
                  <a:cubicBezTo>
                    <a:pt x="1004" y="1325"/>
                    <a:pt x="778" y="1124"/>
                    <a:pt x="578" y="923"/>
                  </a:cubicBezTo>
                  <a:cubicBezTo>
                    <a:pt x="502" y="848"/>
                    <a:pt x="427" y="723"/>
                    <a:pt x="352" y="622"/>
                  </a:cubicBezTo>
                  <a:cubicBezTo>
                    <a:pt x="327" y="572"/>
                    <a:pt x="327" y="522"/>
                    <a:pt x="327" y="472"/>
                  </a:cubicBezTo>
                  <a:lnTo>
                    <a:pt x="327" y="446"/>
                  </a:lnTo>
                  <a:cubicBezTo>
                    <a:pt x="327" y="421"/>
                    <a:pt x="352" y="371"/>
                    <a:pt x="352" y="371"/>
                  </a:cubicBezTo>
                  <a:lnTo>
                    <a:pt x="552" y="296"/>
                  </a:lnTo>
                  <a:cubicBezTo>
                    <a:pt x="678" y="321"/>
                    <a:pt x="803" y="371"/>
                    <a:pt x="929" y="396"/>
                  </a:cubicBezTo>
                  <a:cubicBezTo>
                    <a:pt x="1205" y="522"/>
                    <a:pt x="1456" y="647"/>
                    <a:pt x="1707" y="773"/>
                  </a:cubicBezTo>
                  <a:lnTo>
                    <a:pt x="1807" y="823"/>
                  </a:lnTo>
                  <a:lnTo>
                    <a:pt x="1858" y="823"/>
                  </a:lnTo>
                  <a:cubicBezTo>
                    <a:pt x="1858" y="798"/>
                    <a:pt x="1858" y="773"/>
                    <a:pt x="1858" y="773"/>
                  </a:cubicBezTo>
                  <a:lnTo>
                    <a:pt x="1782" y="697"/>
                  </a:lnTo>
                  <a:cubicBezTo>
                    <a:pt x="1556" y="497"/>
                    <a:pt x="1305" y="321"/>
                    <a:pt x="1054" y="170"/>
                  </a:cubicBezTo>
                  <a:cubicBezTo>
                    <a:pt x="904" y="120"/>
                    <a:pt x="753" y="45"/>
                    <a:pt x="603" y="20"/>
                  </a:cubicBezTo>
                  <a:cubicBezTo>
                    <a:pt x="565" y="7"/>
                    <a:pt x="521" y="1"/>
                    <a:pt x="477" y="1"/>
                  </a:cubicBezTo>
                  <a:close/>
                </a:path>
              </a:pathLst>
            </a:custGeom>
            <a:solidFill>
              <a:srgbClr val="E5969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3" name="Google Shape;1663;p59"/>
            <p:cNvSpPr/>
            <p:nvPr/>
          </p:nvSpPr>
          <p:spPr>
            <a:xfrm>
              <a:off x="5139378" y="4123169"/>
              <a:ext cx="116798" cy="89067"/>
            </a:xfrm>
            <a:custGeom>
              <a:avLst/>
              <a:gdLst/>
              <a:ahLst/>
              <a:cxnLst/>
              <a:rect l="l" t="t" r="r" b="b"/>
              <a:pathLst>
                <a:path w="5071" h="3867" extrusionOk="0">
                  <a:moveTo>
                    <a:pt x="2485" y="1"/>
                  </a:moveTo>
                  <a:cubicBezTo>
                    <a:pt x="2234" y="578"/>
                    <a:pt x="879" y="1256"/>
                    <a:pt x="377" y="1306"/>
                  </a:cubicBezTo>
                  <a:lnTo>
                    <a:pt x="0" y="3239"/>
                  </a:lnTo>
                  <a:cubicBezTo>
                    <a:pt x="201" y="3339"/>
                    <a:pt x="352" y="3414"/>
                    <a:pt x="402" y="3414"/>
                  </a:cubicBezTo>
                  <a:lnTo>
                    <a:pt x="377" y="3490"/>
                  </a:lnTo>
                  <a:cubicBezTo>
                    <a:pt x="678" y="3565"/>
                    <a:pt x="954" y="3690"/>
                    <a:pt x="1230" y="3866"/>
                  </a:cubicBezTo>
                  <a:cubicBezTo>
                    <a:pt x="1230" y="3866"/>
                    <a:pt x="3615" y="3339"/>
                    <a:pt x="5070" y="1783"/>
                  </a:cubicBezTo>
                  <a:cubicBezTo>
                    <a:pt x="4970" y="1582"/>
                    <a:pt x="4468" y="428"/>
                    <a:pt x="4393" y="51"/>
                  </a:cubicBezTo>
                  <a:lnTo>
                    <a:pt x="4393" y="26"/>
                  </a:lnTo>
                  <a:lnTo>
                    <a:pt x="2586" y="26"/>
                  </a:lnTo>
                  <a:lnTo>
                    <a:pt x="248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4" name="Google Shape;1664;p59"/>
          <p:cNvGrpSpPr/>
          <p:nvPr/>
        </p:nvGrpSpPr>
        <p:grpSpPr>
          <a:xfrm>
            <a:off x="5249184" y="323930"/>
            <a:ext cx="1259290" cy="1084761"/>
            <a:chOff x="5976359" y="464530"/>
            <a:chExt cx="1259290" cy="1084761"/>
          </a:xfrm>
        </p:grpSpPr>
        <p:sp>
          <p:nvSpPr>
            <p:cNvPr id="1665" name="Google Shape;1665;p59"/>
            <p:cNvSpPr/>
            <p:nvPr/>
          </p:nvSpPr>
          <p:spPr>
            <a:xfrm rot="-1234409">
              <a:off x="6850947" y="1087983"/>
              <a:ext cx="222920" cy="159221"/>
            </a:xfrm>
            <a:custGeom>
              <a:avLst/>
              <a:gdLst/>
              <a:ahLst/>
              <a:cxnLst/>
              <a:rect l="l" t="t" r="r" b="b"/>
              <a:pathLst>
                <a:path w="8917" h="6369" extrusionOk="0">
                  <a:moveTo>
                    <a:pt x="2739" y="0"/>
                  </a:moveTo>
                  <a:lnTo>
                    <a:pt x="1" y="1720"/>
                  </a:lnTo>
                  <a:lnTo>
                    <a:pt x="8916" y="6369"/>
                  </a:lnTo>
                  <a:lnTo>
                    <a:pt x="2739" y="0"/>
                  </a:lnTo>
                  <a:close/>
                </a:path>
              </a:pathLst>
            </a:custGeom>
            <a:solidFill>
              <a:srgbClr val="34518C"/>
            </a:solidFill>
            <a:ln w="9525" cap="flat" cmpd="sng">
              <a:solidFill>
                <a:srgbClr val="34518C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6" name="Google Shape;1666;p59"/>
            <p:cNvSpPr/>
            <p:nvPr/>
          </p:nvSpPr>
          <p:spPr>
            <a:xfrm rot="-1234409">
              <a:off x="6010556" y="660677"/>
              <a:ext cx="1190897" cy="410765"/>
            </a:xfrm>
            <a:custGeom>
              <a:avLst/>
              <a:gdLst/>
              <a:ahLst/>
              <a:cxnLst/>
              <a:rect l="l" t="t" r="r" b="b"/>
              <a:pathLst>
                <a:path w="47637" h="16431" extrusionOk="0">
                  <a:moveTo>
                    <a:pt x="1" y="0"/>
                  </a:moveTo>
                  <a:lnTo>
                    <a:pt x="39166" y="16431"/>
                  </a:lnTo>
                  <a:lnTo>
                    <a:pt x="47636" y="6369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266AD"/>
            </a:solidFill>
            <a:ln w="9525" cap="flat" cmpd="sng">
              <a:solidFill>
                <a:srgbClr val="4266A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7" name="Google Shape;1667;p59"/>
            <p:cNvSpPr/>
            <p:nvPr/>
          </p:nvSpPr>
          <p:spPr>
            <a:xfrm rot="-1234409">
              <a:off x="6076523" y="723255"/>
              <a:ext cx="780131" cy="711658"/>
            </a:xfrm>
            <a:custGeom>
              <a:avLst/>
              <a:gdLst/>
              <a:ahLst/>
              <a:cxnLst/>
              <a:rect l="l" t="t" r="r" b="b"/>
              <a:pathLst>
                <a:path w="31206" h="28467" extrusionOk="0">
                  <a:moveTo>
                    <a:pt x="1" y="0"/>
                  </a:moveTo>
                  <a:lnTo>
                    <a:pt x="19998" y="28467"/>
                  </a:lnTo>
                  <a:lnTo>
                    <a:pt x="31206" y="21334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4266AD"/>
            </a:solidFill>
            <a:ln w="9525" cap="flat" cmpd="sng">
              <a:solidFill>
                <a:srgbClr val="4266AD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8" name="Google Shape;1668;p59"/>
            <p:cNvSpPr/>
            <p:nvPr/>
          </p:nvSpPr>
          <p:spPr>
            <a:xfrm rot="-1234409">
              <a:off x="6066820" y="688895"/>
              <a:ext cx="979152" cy="692559"/>
            </a:xfrm>
            <a:custGeom>
              <a:avLst/>
              <a:gdLst/>
              <a:ahLst/>
              <a:cxnLst/>
              <a:rect l="l" t="t" r="r" b="b"/>
              <a:pathLst>
                <a:path w="39167" h="27703" extrusionOk="0">
                  <a:moveTo>
                    <a:pt x="1" y="0"/>
                  </a:moveTo>
                  <a:lnTo>
                    <a:pt x="31206" y="21334"/>
                  </a:lnTo>
                  <a:lnTo>
                    <a:pt x="37383" y="27703"/>
                  </a:lnTo>
                  <a:lnTo>
                    <a:pt x="39166" y="164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3B58A1"/>
            </a:solidFill>
            <a:ln w="9525" cap="flat" cmpd="sng">
              <a:solidFill>
                <a:schemeClr val="dk2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4" name="Google Shape;904;p51"/>
          <p:cNvSpPr txBox="1">
            <a:spLocks noGrp="1"/>
          </p:cNvSpPr>
          <p:nvPr>
            <p:ph type="title"/>
          </p:nvPr>
        </p:nvSpPr>
        <p:spPr>
          <a:xfrm>
            <a:off x="0" y="1443987"/>
            <a:ext cx="3839700" cy="65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 dirty="0">
                <a:solidFill>
                  <a:schemeClr val="bg2">
                    <a:lumMod val="75000"/>
                  </a:schemeClr>
                </a:solidFill>
              </a:rPr>
              <a:t>Example</a:t>
            </a:r>
            <a:endParaRPr sz="5500" dirty="0">
              <a:solidFill>
                <a:schemeClr val="bg2">
                  <a:lumMod val="75000"/>
                </a:schemeClr>
              </a:solidFill>
            </a:endParaRPr>
          </a:p>
        </p:txBody>
      </p:sp>
      <p:grpSp>
        <p:nvGrpSpPr>
          <p:cNvPr id="910" name="Google Shape;910;p51"/>
          <p:cNvGrpSpPr/>
          <p:nvPr/>
        </p:nvGrpSpPr>
        <p:grpSpPr>
          <a:xfrm>
            <a:off x="6602492" y="2299384"/>
            <a:ext cx="2099666" cy="3371593"/>
            <a:chOff x="2534650" y="2865525"/>
            <a:chExt cx="941850" cy="1512400"/>
          </a:xfrm>
        </p:grpSpPr>
        <p:sp>
          <p:nvSpPr>
            <p:cNvPr id="911" name="Google Shape;911;p51"/>
            <p:cNvSpPr/>
            <p:nvPr/>
          </p:nvSpPr>
          <p:spPr>
            <a:xfrm>
              <a:off x="3188475" y="3596325"/>
              <a:ext cx="127400" cy="254600"/>
            </a:xfrm>
            <a:custGeom>
              <a:avLst/>
              <a:gdLst/>
              <a:ahLst/>
              <a:cxnLst/>
              <a:rect l="l" t="t" r="r" b="b"/>
              <a:pathLst>
                <a:path w="5096" h="10184" extrusionOk="0">
                  <a:moveTo>
                    <a:pt x="2887" y="1"/>
                  </a:moveTo>
                  <a:cubicBezTo>
                    <a:pt x="2485" y="678"/>
                    <a:pt x="1657" y="1607"/>
                    <a:pt x="1" y="2611"/>
                  </a:cubicBezTo>
                  <a:cubicBezTo>
                    <a:pt x="327" y="3590"/>
                    <a:pt x="1682" y="7781"/>
                    <a:pt x="1833" y="9538"/>
                  </a:cubicBezTo>
                  <a:cubicBezTo>
                    <a:pt x="1833" y="9538"/>
                    <a:pt x="2918" y="10184"/>
                    <a:pt x="3792" y="10184"/>
                  </a:cubicBezTo>
                  <a:cubicBezTo>
                    <a:pt x="4350" y="10184"/>
                    <a:pt x="4821" y="9921"/>
                    <a:pt x="4870" y="9061"/>
                  </a:cubicBezTo>
                  <a:cubicBezTo>
                    <a:pt x="5096" y="5021"/>
                    <a:pt x="3414" y="1105"/>
                    <a:pt x="2887" y="1"/>
                  </a:cubicBezTo>
                  <a:close/>
                </a:path>
              </a:pathLst>
            </a:custGeom>
            <a:solidFill>
              <a:srgbClr val="FDCE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2" name="Google Shape;912;p51"/>
            <p:cNvSpPr/>
            <p:nvPr/>
          </p:nvSpPr>
          <p:spPr>
            <a:xfrm>
              <a:off x="2703450" y="3773275"/>
              <a:ext cx="623725" cy="357675"/>
            </a:xfrm>
            <a:custGeom>
              <a:avLst/>
              <a:gdLst/>
              <a:ahLst/>
              <a:cxnLst/>
              <a:rect l="l" t="t" r="r" b="b"/>
              <a:pathLst>
                <a:path w="24949" h="14307" extrusionOk="0">
                  <a:moveTo>
                    <a:pt x="18674" y="1"/>
                  </a:moveTo>
                  <a:cubicBezTo>
                    <a:pt x="16651" y="1039"/>
                    <a:pt x="14459" y="1374"/>
                    <a:pt x="12470" y="1374"/>
                  </a:cubicBezTo>
                  <a:cubicBezTo>
                    <a:pt x="8832" y="1374"/>
                    <a:pt x="5873" y="252"/>
                    <a:pt x="5873" y="252"/>
                  </a:cubicBezTo>
                  <a:cubicBezTo>
                    <a:pt x="5873" y="252"/>
                    <a:pt x="5622" y="603"/>
                    <a:pt x="5246" y="1205"/>
                  </a:cubicBezTo>
                  <a:lnTo>
                    <a:pt x="4844" y="1833"/>
                  </a:lnTo>
                  <a:cubicBezTo>
                    <a:pt x="5196" y="2134"/>
                    <a:pt x="5497" y="2310"/>
                    <a:pt x="5371" y="2586"/>
                  </a:cubicBezTo>
                  <a:cubicBezTo>
                    <a:pt x="5319" y="2673"/>
                    <a:pt x="5218" y="2706"/>
                    <a:pt x="5092" y="2706"/>
                  </a:cubicBezTo>
                  <a:cubicBezTo>
                    <a:pt x="4674" y="2706"/>
                    <a:pt x="3991" y="2335"/>
                    <a:pt x="3991" y="2335"/>
                  </a:cubicBezTo>
                  <a:lnTo>
                    <a:pt x="3991" y="2335"/>
                  </a:lnTo>
                  <a:cubicBezTo>
                    <a:pt x="3991" y="2335"/>
                    <a:pt x="5271" y="3238"/>
                    <a:pt x="4895" y="3464"/>
                  </a:cubicBezTo>
                  <a:cubicBezTo>
                    <a:pt x="4832" y="3500"/>
                    <a:pt x="4757" y="3515"/>
                    <a:pt x="4677" y="3515"/>
                  </a:cubicBezTo>
                  <a:cubicBezTo>
                    <a:pt x="4244" y="3515"/>
                    <a:pt x="3624" y="3080"/>
                    <a:pt x="3539" y="3038"/>
                  </a:cubicBezTo>
                  <a:lnTo>
                    <a:pt x="3539" y="3038"/>
                  </a:lnTo>
                  <a:cubicBezTo>
                    <a:pt x="3640" y="3113"/>
                    <a:pt x="4518" y="3891"/>
                    <a:pt x="4167" y="4217"/>
                  </a:cubicBezTo>
                  <a:cubicBezTo>
                    <a:pt x="4110" y="4223"/>
                    <a:pt x="4055" y="4226"/>
                    <a:pt x="4001" y="4226"/>
                  </a:cubicBezTo>
                  <a:cubicBezTo>
                    <a:pt x="3814" y="4226"/>
                    <a:pt x="3639" y="4189"/>
                    <a:pt x="3464" y="4092"/>
                  </a:cubicBezTo>
                  <a:cubicBezTo>
                    <a:pt x="1832" y="6878"/>
                    <a:pt x="0" y="10291"/>
                    <a:pt x="176" y="11370"/>
                  </a:cubicBezTo>
                  <a:cubicBezTo>
                    <a:pt x="251" y="11998"/>
                    <a:pt x="2560" y="11998"/>
                    <a:pt x="4568" y="12525"/>
                  </a:cubicBezTo>
                  <a:cubicBezTo>
                    <a:pt x="5221" y="12726"/>
                    <a:pt x="5898" y="12952"/>
                    <a:pt x="6551" y="13253"/>
                  </a:cubicBezTo>
                  <a:lnTo>
                    <a:pt x="6576" y="13253"/>
                  </a:lnTo>
                  <a:cubicBezTo>
                    <a:pt x="8107" y="13905"/>
                    <a:pt x="9764" y="14257"/>
                    <a:pt x="11445" y="14307"/>
                  </a:cubicBezTo>
                  <a:cubicBezTo>
                    <a:pt x="12324" y="14307"/>
                    <a:pt x="13202" y="14257"/>
                    <a:pt x="14081" y="14131"/>
                  </a:cubicBezTo>
                  <a:lnTo>
                    <a:pt x="14281" y="14106"/>
                  </a:lnTo>
                  <a:cubicBezTo>
                    <a:pt x="18021" y="13554"/>
                    <a:pt x="18147" y="13102"/>
                    <a:pt x="18950" y="12675"/>
                  </a:cubicBezTo>
                  <a:cubicBezTo>
                    <a:pt x="19301" y="12475"/>
                    <a:pt x="19703" y="12349"/>
                    <a:pt x="20104" y="12249"/>
                  </a:cubicBezTo>
                  <a:cubicBezTo>
                    <a:pt x="20983" y="12023"/>
                    <a:pt x="23568" y="12148"/>
                    <a:pt x="23794" y="11697"/>
                  </a:cubicBezTo>
                  <a:cubicBezTo>
                    <a:pt x="24948" y="9362"/>
                    <a:pt x="18674" y="1"/>
                    <a:pt x="1867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3" name="Google Shape;913;p51"/>
            <p:cNvSpPr/>
            <p:nvPr/>
          </p:nvSpPr>
          <p:spPr>
            <a:xfrm>
              <a:off x="2747375" y="3458050"/>
              <a:ext cx="523325" cy="349250"/>
            </a:xfrm>
            <a:custGeom>
              <a:avLst/>
              <a:gdLst/>
              <a:ahLst/>
              <a:cxnLst/>
              <a:rect l="l" t="t" r="r" b="b"/>
              <a:pathLst>
                <a:path w="20933" h="13970" extrusionOk="0">
                  <a:moveTo>
                    <a:pt x="6413" y="0"/>
                  </a:moveTo>
                  <a:cubicBezTo>
                    <a:pt x="5351" y="0"/>
                    <a:pt x="3920" y="342"/>
                    <a:pt x="2410" y="1692"/>
                  </a:cubicBezTo>
                  <a:cubicBezTo>
                    <a:pt x="1456" y="2595"/>
                    <a:pt x="628" y="3599"/>
                    <a:pt x="0" y="4754"/>
                  </a:cubicBezTo>
                  <a:cubicBezTo>
                    <a:pt x="101" y="4929"/>
                    <a:pt x="201" y="5130"/>
                    <a:pt x="326" y="5306"/>
                  </a:cubicBezTo>
                  <a:cubicBezTo>
                    <a:pt x="778" y="6059"/>
                    <a:pt x="1807" y="7364"/>
                    <a:pt x="3338" y="7740"/>
                  </a:cubicBezTo>
                  <a:cubicBezTo>
                    <a:pt x="3639" y="7816"/>
                    <a:pt x="3966" y="7866"/>
                    <a:pt x="4292" y="7866"/>
                  </a:cubicBezTo>
                  <a:cubicBezTo>
                    <a:pt x="4167" y="9472"/>
                    <a:pt x="4066" y="11430"/>
                    <a:pt x="4091" y="12836"/>
                  </a:cubicBezTo>
                  <a:cubicBezTo>
                    <a:pt x="4091" y="12836"/>
                    <a:pt x="7051" y="13969"/>
                    <a:pt x="10691" y="13969"/>
                  </a:cubicBezTo>
                  <a:cubicBezTo>
                    <a:pt x="12679" y="13969"/>
                    <a:pt x="14870" y="13631"/>
                    <a:pt x="16892" y="12585"/>
                  </a:cubicBezTo>
                  <a:cubicBezTo>
                    <a:pt x="16641" y="10803"/>
                    <a:pt x="16365" y="7690"/>
                    <a:pt x="16089" y="6034"/>
                  </a:cubicBezTo>
                  <a:lnTo>
                    <a:pt x="16089" y="6034"/>
                  </a:lnTo>
                  <a:cubicBezTo>
                    <a:pt x="16932" y="7166"/>
                    <a:pt x="17197" y="8299"/>
                    <a:pt x="17350" y="8299"/>
                  </a:cubicBezTo>
                  <a:cubicBezTo>
                    <a:pt x="17356" y="8299"/>
                    <a:pt x="17363" y="8297"/>
                    <a:pt x="17369" y="8293"/>
                  </a:cubicBezTo>
                  <a:cubicBezTo>
                    <a:pt x="17469" y="8242"/>
                    <a:pt x="17569" y="8192"/>
                    <a:pt x="17645" y="8142"/>
                  </a:cubicBezTo>
                  <a:cubicBezTo>
                    <a:pt x="19301" y="7113"/>
                    <a:pt x="20129" y="6184"/>
                    <a:pt x="20531" y="5532"/>
                  </a:cubicBezTo>
                  <a:cubicBezTo>
                    <a:pt x="20732" y="5256"/>
                    <a:pt x="20857" y="4929"/>
                    <a:pt x="20933" y="4603"/>
                  </a:cubicBezTo>
                  <a:cubicBezTo>
                    <a:pt x="20832" y="4453"/>
                    <a:pt x="19602" y="2018"/>
                    <a:pt x="17193" y="763"/>
                  </a:cubicBezTo>
                  <a:cubicBezTo>
                    <a:pt x="16273" y="279"/>
                    <a:pt x="15249" y="33"/>
                    <a:pt x="14221" y="33"/>
                  </a:cubicBezTo>
                  <a:cubicBezTo>
                    <a:pt x="13651" y="33"/>
                    <a:pt x="13080" y="109"/>
                    <a:pt x="12524" y="261"/>
                  </a:cubicBezTo>
                  <a:cubicBezTo>
                    <a:pt x="12499" y="286"/>
                    <a:pt x="12474" y="336"/>
                    <a:pt x="12449" y="361"/>
                  </a:cubicBezTo>
                  <a:cubicBezTo>
                    <a:pt x="12474" y="537"/>
                    <a:pt x="12675" y="1767"/>
                    <a:pt x="12098" y="2143"/>
                  </a:cubicBezTo>
                  <a:cubicBezTo>
                    <a:pt x="12017" y="2191"/>
                    <a:pt x="11926" y="2211"/>
                    <a:pt x="11829" y="2211"/>
                  </a:cubicBezTo>
                  <a:cubicBezTo>
                    <a:pt x="11206" y="2211"/>
                    <a:pt x="10341" y="1365"/>
                    <a:pt x="10341" y="1365"/>
                  </a:cubicBezTo>
                  <a:cubicBezTo>
                    <a:pt x="10341" y="1365"/>
                    <a:pt x="9618" y="2298"/>
                    <a:pt x="9116" y="2298"/>
                  </a:cubicBezTo>
                  <a:cubicBezTo>
                    <a:pt x="9097" y="2298"/>
                    <a:pt x="9079" y="2297"/>
                    <a:pt x="9061" y="2294"/>
                  </a:cubicBezTo>
                  <a:cubicBezTo>
                    <a:pt x="8559" y="2194"/>
                    <a:pt x="8258" y="512"/>
                    <a:pt x="8258" y="512"/>
                  </a:cubicBezTo>
                  <a:lnTo>
                    <a:pt x="8283" y="512"/>
                  </a:lnTo>
                  <a:cubicBezTo>
                    <a:pt x="8258" y="462"/>
                    <a:pt x="8233" y="412"/>
                    <a:pt x="8207" y="361"/>
                  </a:cubicBezTo>
                  <a:cubicBezTo>
                    <a:pt x="8207" y="361"/>
                    <a:pt x="7505" y="0"/>
                    <a:pt x="6413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4" name="Google Shape;914;p51"/>
            <p:cNvSpPr/>
            <p:nvPr/>
          </p:nvSpPr>
          <p:spPr>
            <a:xfrm>
              <a:off x="3059850" y="4090150"/>
              <a:ext cx="116725" cy="96025"/>
            </a:xfrm>
            <a:custGeom>
              <a:avLst/>
              <a:gdLst/>
              <a:ahLst/>
              <a:cxnLst/>
              <a:rect l="l" t="t" r="r" b="b"/>
              <a:pathLst>
                <a:path w="4669" h="3841" extrusionOk="0">
                  <a:moveTo>
                    <a:pt x="4669" y="0"/>
                  </a:moveTo>
                  <a:lnTo>
                    <a:pt x="4669" y="0"/>
                  </a:lnTo>
                  <a:cubicBezTo>
                    <a:pt x="3866" y="427"/>
                    <a:pt x="3740" y="854"/>
                    <a:pt x="0" y="1431"/>
                  </a:cubicBezTo>
                  <a:lnTo>
                    <a:pt x="25" y="1607"/>
                  </a:lnTo>
                  <a:cubicBezTo>
                    <a:pt x="51" y="2360"/>
                    <a:pt x="51" y="3088"/>
                    <a:pt x="51" y="3765"/>
                  </a:cubicBezTo>
                  <a:lnTo>
                    <a:pt x="101" y="3765"/>
                  </a:lnTo>
                  <a:cubicBezTo>
                    <a:pt x="101" y="3765"/>
                    <a:pt x="564" y="3841"/>
                    <a:pt x="1242" y="3841"/>
                  </a:cubicBezTo>
                  <a:cubicBezTo>
                    <a:pt x="2078" y="3841"/>
                    <a:pt x="3241" y="3726"/>
                    <a:pt x="4267" y="3213"/>
                  </a:cubicBezTo>
                  <a:cubicBezTo>
                    <a:pt x="4543" y="1557"/>
                    <a:pt x="4619" y="427"/>
                    <a:pt x="4669" y="0"/>
                  </a:cubicBezTo>
                  <a:close/>
                </a:path>
              </a:pathLst>
            </a:custGeom>
            <a:solidFill>
              <a:srgbClr val="FDCE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5" name="Google Shape;915;p51"/>
            <p:cNvSpPr/>
            <p:nvPr/>
          </p:nvSpPr>
          <p:spPr>
            <a:xfrm>
              <a:off x="3062350" y="4333600"/>
              <a:ext cx="100425" cy="42875"/>
            </a:xfrm>
            <a:custGeom>
              <a:avLst/>
              <a:gdLst/>
              <a:ahLst/>
              <a:cxnLst/>
              <a:rect l="l" t="t" r="r" b="b"/>
              <a:pathLst>
                <a:path w="4017" h="1715" extrusionOk="0">
                  <a:moveTo>
                    <a:pt x="2737" y="1"/>
                  </a:moveTo>
                  <a:cubicBezTo>
                    <a:pt x="2131" y="235"/>
                    <a:pt x="1397" y="288"/>
                    <a:pt x="858" y="288"/>
                  </a:cubicBezTo>
                  <a:cubicBezTo>
                    <a:pt x="413" y="288"/>
                    <a:pt x="101" y="252"/>
                    <a:pt x="101" y="252"/>
                  </a:cubicBezTo>
                  <a:lnTo>
                    <a:pt x="1" y="252"/>
                  </a:lnTo>
                  <a:cubicBezTo>
                    <a:pt x="1" y="553"/>
                    <a:pt x="26" y="854"/>
                    <a:pt x="76" y="1130"/>
                  </a:cubicBezTo>
                  <a:cubicBezTo>
                    <a:pt x="168" y="1563"/>
                    <a:pt x="1238" y="1715"/>
                    <a:pt x="2240" y="1715"/>
                  </a:cubicBezTo>
                  <a:cubicBezTo>
                    <a:pt x="3157" y="1715"/>
                    <a:pt x="4017" y="1587"/>
                    <a:pt x="4017" y="1431"/>
                  </a:cubicBezTo>
                  <a:cubicBezTo>
                    <a:pt x="4017" y="1080"/>
                    <a:pt x="2737" y="1"/>
                    <a:pt x="2737" y="1"/>
                  </a:cubicBezTo>
                  <a:close/>
                </a:path>
              </a:pathLst>
            </a:custGeom>
            <a:solidFill>
              <a:srgbClr val="0000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6" name="Google Shape;916;p51"/>
            <p:cNvSpPr/>
            <p:nvPr/>
          </p:nvSpPr>
          <p:spPr>
            <a:xfrm>
              <a:off x="3061100" y="4170475"/>
              <a:ext cx="105450" cy="169975"/>
            </a:xfrm>
            <a:custGeom>
              <a:avLst/>
              <a:gdLst/>
              <a:ahLst/>
              <a:cxnLst/>
              <a:rect l="l" t="t" r="r" b="b"/>
              <a:pathLst>
                <a:path w="4218" h="6799" extrusionOk="0">
                  <a:moveTo>
                    <a:pt x="4217" y="0"/>
                  </a:moveTo>
                  <a:lnTo>
                    <a:pt x="4217" y="0"/>
                  </a:lnTo>
                  <a:cubicBezTo>
                    <a:pt x="3172" y="508"/>
                    <a:pt x="1985" y="620"/>
                    <a:pt x="1145" y="620"/>
                  </a:cubicBezTo>
                  <a:cubicBezTo>
                    <a:pt x="493" y="620"/>
                    <a:pt x="51" y="552"/>
                    <a:pt x="51" y="552"/>
                  </a:cubicBezTo>
                  <a:lnTo>
                    <a:pt x="1" y="552"/>
                  </a:lnTo>
                  <a:cubicBezTo>
                    <a:pt x="26" y="3414"/>
                    <a:pt x="1" y="5572"/>
                    <a:pt x="51" y="6752"/>
                  </a:cubicBezTo>
                  <a:lnTo>
                    <a:pt x="151" y="6752"/>
                  </a:lnTo>
                  <a:cubicBezTo>
                    <a:pt x="151" y="6752"/>
                    <a:pt x="511" y="6799"/>
                    <a:pt x="1008" y="6799"/>
                  </a:cubicBezTo>
                  <a:cubicBezTo>
                    <a:pt x="1535" y="6799"/>
                    <a:pt x="2218" y="6746"/>
                    <a:pt x="2787" y="6526"/>
                  </a:cubicBezTo>
                  <a:cubicBezTo>
                    <a:pt x="3364" y="4367"/>
                    <a:pt x="3866" y="2184"/>
                    <a:pt x="4217" y="0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7" name="Google Shape;917;p51"/>
            <p:cNvSpPr/>
            <p:nvPr/>
          </p:nvSpPr>
          <p:spPr>
            <a:xfrm>
              <a:off x="2951300" y="3440725"/>
              <a:ext cx="108575" cy="52125"/>
            </a:xfrm>
            <a:custGeom>
              <a:avLst/>
              <a:gdLst/>
              <a:ahLst/>
              <a:cxnLst/>
              <a:rect l="l" t="t" r="r" b="b"/>
              <a:pathLst>
                <a:path w="4343" h="2085" extrusionOk="0">
                  <a:moveTo>
                    <a:pt x="4217" y="0"/>
                  </a:moveTo>
                  <a:cubicBezTo>
                    <a:pt x="3489" y="101"/>
                    <a:pt x="2761" y="176"/>
                    <a:pt x="2033" y="201"/>
                  </a:cubicBezTo>
                  <a:cubicBezTo>
                    <a:pt x="1913" y="206"/>
                    <a:pt x="1793" y="208"/>
                    <a:pt x="1673" y="208"/>
                  </a:cubicBezTo>
                  <a:cubicBezTo>
                    <a:pt x="1116" y="208"/>
                    <a:pt x="558" y="163"/>
                    <a:pt x="0" y="101"/>
                  </a:cubicBezTo>
                  <a:lnTo>
                    <a:pt x="0" y="101"/>
                  </a:lnTo>
                  <a:lnTo>
                    <a:pt x="50" y="1054"/>
                  </a:lnTo>
                  <a:cubicBezTo>
                    <a:pt x="76" y="1105"/>
                    <a:pt x="101" y="1155"/>
                    <a:pt x="126" y="1205"/>
                  </a:cubicBezTo>
                  <a:cubicBezTo>
                    <a:pt x="298" y="1476"/>
                    <a:pt x="832" y="2084"/>
                    <a:pt x="2107" y="2084"/>
                  </a:cubicBezTo>
                  <a:cubicBezTo>
                    <a:pt x="2132" y="2084"/>
                    <a:pt x="2158" y="2084"/>
                    <a:pt x="2184" y="2083"/>
                  </a:cubicBezTo>
                  <a:cubicBezTo>
                    <a:pt x="2210" y="2084"/>
                    <a:pt x="2236" y="2085"/>
                    <a:pt x="2262" y="2085"/>
                  </a:cubicBezTo>
                  <a:cubicBezTo>
                    <a:pt x="3061" y="2085"/>
                    <a:pt x="3806" y="1712"/>
                    <a:pt x="4292" y="1080"/>
                  </a:cubicBezTo>
                  <a:cubicBezTo>
                    <a:pt x="4317" y="1029"/>
                    <a:pt x="4342" y="1004"/>
                    <a:pt x="4342" y="979"/>
                  </a:cubicBezTo>
                  <a:lnTo>
                    <a:pt x="4217" y="0"/>
                  </a:lnTo>
                  <a:close/>
                </a:path>
              </a:pathLst>
            </a:custGeom>
            <a:solidFill>
              <a:srgbClr val="FDCE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8" name="Google Shape;918;p51"/>
            <p:cNvSpPr/>
            <p:nvPr/>
          </p:nvSpPr>
          <p:spPr>
            <a:xfrm>
              <a:off x="2879775" y="4174225"/>
              <a:ext cx="112950" cy="162925"/>
            </a:xfrm>
            <a:custGeom>
              <a:avLst/>
              <a:gdLst/>
              <a:ahLst/>
              <a:cxnLst/>
              <a:rect l="l" t="t" r="r" b="b"/>
              <a:pathLst>
                <a:path w="4518" h="6517" extrusionOk="0">
                  <a:moveTo>
                    <a:pt x="0" y="1"/>
                  </a:moveTo>
                  <a:lnTo>
                    <a:pt x="0" y="1"/>
                  </a:lnTo>
                  <a:cubicBezTo>
                    <a:pt x="452" y="2360"/>
                    <a:pt x="979" y="5046"/>
                    <a:pt x="1380" y="6326"/>
                  </a:cubicBezTo>
                  <a:cubicBezTo>
                    <a:pt x="1380" y="6326"/>
                    <a:pt x="2539" y="6516"/>
                    <a:pt x="3530" y="6516"/>
                  </a:cubicBezTo>
                  <a:cubicBezTo>
                    <a:pt x="3884" y="6516"/>
                    <a:pt x="4217" y="6492"/>
                    <a:pt x="4468" y="6426"/>
                  </a:cubicBezTo>
                  <a:lnTo>
                    <a:pt x="4493" y="6426"/>
                  </a:lnTo>
                  <a:cubicBezTo>
                    <a:pt x="4518" y="5196"/>
                    <a:pt x="4468" y="3063"/>
                    <a:pt x="4392" y="452"/>
                  </a:cubicBezTo>
                  <a:cubicBezTo>
                    <a:pt x="4096" y="473"/>
                    <a:pt x="3800" y="483"/>
                    <a:pt x="3504" y="483"/>
                  </a:cubicBezTo>
                  <a:cubicBezTo>
                    <a:pt x="2321" y="483"/>
                    <a:pt x="1145" y="322"/>
                    <a:pt x="0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9" name="Google Shape;919;p51"/>
            <p:cNvSpPr/>
            <p:nvPr/>
          </p:nvSpPr>
          <p:spPr>
            <a:xfrm>
              <a:off x="2884150" y="4332350"/>
              <a:ext cx="107950" cy="45575"/>
            </a:xfrm>
            <a:custGeom>
              <a:avLst/>
              <a:gdLst/>
              <a:ahLst/>
              <a:cxnLst/>
              <a:rect l="l" t="t" r="r" b="b"/>
              <a:pathLst>
                <a:path w="4318" h="1823" extrusionOk="0">
                  <a:moveTo>
                    <a:pt x="1205" y="1"/>
                  </a:moveTo>
                  <a:cubicBezTo>
                    <a:pt x="1205" y="1"/>
                    <a:pt x="1" y="1256"/>
                    <a:pt x="1" y="1607"/>
                  </a:cubicBezTo>
                  <a:cubicBezTo>
                    <a:pt x="1" y="1743"/>
                    <a:pt x="613" y="1822"/>
                    <a:pt x="1374" y="1822"/>
                  </a:cubicBezTo>
                  <a:cubicBezTo>
                    <a:pt x="2580" y="1822"/>
                    <a:pt x="4160" y="1622"/>
                    <a:pt x="4268" y="1130"/>
                  </a:cubicBezTo>
                  <a:cubicBezTo>
                    <a:pt x="4318" y="779"/>
                    <a:pt x="4318" y="427"/>
                    <a:pt x="4318" y="101"/>
                  </a:cubicBezTo>
                  <a:lnTo>
                    <a:pt x="4293" y="101"/>
                  </a:lnTo>
                  <a:cubicBezTo>
                    <a:pt x="4042" y="167"/>
                    <a:pt x="3709" y="191"/>
                    <a:pt x="3355" y="191"/>
                  </a:cubicBezTo>
                  <a:cubicBezTo>
                    <a:pt x="2364" y="191"/>
                    <a:pt x="1205" y="1"/>
                    <a:pt x="1205" y="1"/>
                  </a:cubicBezTo>
                  <a:close/>
                </a:path>
              </a:pathLst>
            </a:custGeom>
            <a:solidFill>
              <a:srgbClr val="0000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0" name="Google Shape;920;p51"/>
            <p:cNvSpPr/>
            <p:nvPr/>
          </p:nvSpPr>
          <p:spPr>
            <a:xfrm>
              <a:off x="2867225" y="4103950"/>
              <a:ext cx="122375" cy="82350"/>
            </a:xfrm>
            <a:custGeom>
              <a:avLst/>
              <a:gdLst/>
              <a:ahLst/>
              <a:cxnLst/>
              <a:rect l="l" t="t" r="r" b="b"/>
              <a:pathLst>
                <a:path w="4895" h="3294" extrusionOk="0">
                  <a:moveTo>
                    <a:pt x="0" y="1"/>
                  </a:moveTo>
                  <a:lnTo>
                    <a:pt x="0" y="1"/>
                  </a:lnTo>
                  <a:cubicBezTo>
                    <a:pt x="126" y="779"/>
                    <a:pt x="301" y="1758"/>
                    <a:pt x="502" y="2812"/>
                  </a:cubicBezTo>
                  <a:cubicBezTo>
                    <a:pt x="1647" y="3133"/>
                    <a:pt x="2823" y="3294"/>
                    <a:pt x="4006" y="3294"/>
                  </a:cubicBezTo>
                  <a:cubicBezTo>
                    <a:pt x="4302" y="3294"/>
                    <a:pt x="4598" y="3284"/>
                    <a:pt x="4894" y="3263"/>
                  </a:cubicBezTo>
                  <a:cubicBezTo>
                    <a:pt x="4894" y="2561"/>
                    <a:pt x="4869" y="1833"/>
                    <a:pt x="4869" y="1055"/>
                  </a:cubicBezTo>
                  <a:cubicBezTo>
                    <a:pt x="3188" y="1005"/>
                    <a:pt x="1531" y="653"/>
                    <a:pt x="0" y="1"/>
                  </a:cubicBezTo>
                  <a:close/>
                </a:path>
              </a:pathLst>
            </a:custGeom>
            <a:solidFill>
              <a:srgbClr val="FDCE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1" name="Google Shape;921;p51"/>
            <p:cNvSpPr/>
            <p:nvPr/>
          </p:nvSpPr>
          <p:spPr>
            <a:xfrm>
              <a:off x="2688375" y="3590675"/>
              <a:ext cx="152500" cy="288250"/>
            </a:xfrm>
            <a:custGeom>
              <a:avLst/>
              <a:gdLst/>
              <a:ahLst/>
              <a:cxnLst/>
              <a:rect l="l" t="t" r="r" b="b"/>
              <a:pathLst>
                <a:path w="6100" h="11530" extrusionOk="0">
                  <a:moveTo>
                    <a:pt x="2661" y="1"/>
                  </a:moveTo>
                  <a:lnTo>
                    <a:pt x="2636" y="26"/>
                  </a:lnTo>
                  <a:cubicBezTo>
                    <a:pt x="2636" y="26"/>
                    <a:pt x="1" y="4217"/>
                    <a:pt x="1808" y="8836"/>
                  </a:cubicBezTo>
                  <a:cubicBezTo>
                    <a:pt x="2435" y="10442"/>
                    <a:pt x="3414" y="11145"/>
                    <a:pt x="4067" y="11396"/>
                  </a:cubicBezTo>
                  <a:cubicBezTo>
                    <a:pt x="4223" y="11493"/>
                    <a:pt x="4408" y="11530"/>
                    <a:pt x="4589" y="11530"/>
                  </a:cubicBezTo>
                  <a:cubicBezTo>
                    <a:pt x="4642" y="11530"/>
                    <a:pt x="4694" y="11527"/>
                    <a:pt x="4745" y="11521"/>
                  </a:cubicBezTo>
                  <a:cubicBezTo>
                    <a:pt x="5121" y="11220"/>
                    <a:pt x="4217" y="10417"/>
                    <a:pt x="4117" y="10342"/>
                  </a:cubicBezTo>
                  <a:lnTo>
                    <a:pt x="4117" y="10342"/>
                  </a:lnTo>
                  <a:cubicBezTo>
                    <a:pt x="4202" y="10384"/>
                    <a:pt x="4839" y="10819"/>
                    <a:pt x="5263" y="10819"/>
                  </a:cubicBezTo>
                  <a:cubicBezTo>
                    <a:pt x="5342" y="10819"/>
                    <a:pt x="5413" y="10804"/>
                    <a:pt x="5472" y="10768"/>
                  </a:cubicBezTo>
                  <a:cubicBezTo>
                    <a:pt x="5849" y="10542"/>
                    <a:pt x="4594" y="9639"/>
                    <a:pt x="4594" y="9639"/>
                  </a:cubicBezTo>
                  <a:lnTo>
                    <a:pt x="4594" y="9639"/>
                  </a:lnTo>
                  <a:cubicBezTo>
                    <a:pt x="4594" y="9639"/>
                    <a:pt x="5262" y="10010"/>
                    <a:pt x="5674" y="10010"/>
                  </a:cubicBezTo>
                  <a:cubicBezTo>
                    <a:pt x="5797" y="10010"/>
                    <a:pt x="5897" y="9977"/>
                    <a:pt x="5949" y="9890"/>
                  </a:cubicBezTo>
                  <a:cubicBezTo>
                    <a:pt x="6100" y="9589"/>
                    <a:pt x="5774" y="9438"/>
                    <a:pt x="5422" y="9137"/>
                  </a:cubicBezTo>
                  <a:lnTo>
                    <a:pt x="5824" y="8509"/>
                  </a:lnTo>
                  <a:lnTo>
                    <a:pt x="5799" y="8509"/>
                  </a:lnTo>
                  <a:cubicBezTo>
                    <a:pt x="5673" y="8459"/>
                    <a:pt x="5196" y="7606"/>
                    <a:pt x="5196" y="7606"/>
                  </a:cubicBezTo>
                  <a:cubicBezTo>
                    <a:pt x="5196" y="7606"/>
                    <a:pt x="4117" y="5723"/>
                    <a:pt x="5698" y="2461"/>
                  </a:cubicBezTo>
                  <a:lnTo>
                    <a:pt x="5698" y="2435"/>
                  </a:lnTo>
                  <a:cubicBezTo>
                    <a:pt x="4167" y="2059"/>
                    <a:pt x="3138" y="779"/>
                    <a:pt x="2661" y="1"/>
                  </a:cubicBezTo>
                  <a:close/>
                </a:path>
              </a:pathLst>
            </a:custGeom>
            <a:solidFill>
              <a:srgbClr val="FDCE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51"/>
            <p:cNvSpPr/>
            <p:nvPr/>
          </p:nvSpPr>
          <p:spPr>
            <a:xfrm>
              <a:off x="2667675" y="3029100"/>
              <a:ext cx="669550" cy="416200"/>
            </a:xfrm>
            <a:custGeom>
              <a:avLst/>
              <a:gdLst/>
              <a:ahLst/>
              <a:cxnLst/>
              <a:rect l="l" t="t" r="r" b="b"/>
              <a:pathLst>
                <a:path w="26782" h="16648" extrusionOk="0">
                  <a:moveTo>
                    <a:pt x="20180" y="1"/>
                  </a:moveTo>
                  <a:cubicBezTo>
                    <a:pt x="20180" y="1"/>
                    <a:pt x="20356" y="2209"/>
                    <a:pt x="19954" y="2761"/>
                  </a:cubicBezTo>
                  <a:cubicBezTo>
                    <a:pt x="19703" y="3107"/>
                    <a:pt x="17854" y="3246"/>
                    <a:pt x="16392" y="3246"/>
                  </a:cubicBezTo>
                  <a:cubicBezTo>
                    <a:pt x="15520" y="3246"/>
                    <a:pt x="14786" y="3197"/>
                    <a:pt x="14608" y="3113"/>
                  </a:cubicBezTo>
                  <a:cubicBezTo>
                    <a:pt x="14207" y="2912"/>
                    <a:pt x="13880" y="2611"/>
                    <a:pt x="13705" y="2209"/>
                  </a:cubicBezTo>
                  <a:cubicBezTo>
                    <a:pt x="13196" y="3061"/>
                    <a:pt x="12148" y="3314"/>
                    <a:pt x="11138" y="3314"/>
                  </a:cubicBezTo>
                  <a:cubicBezTo>
                    <a:pt x="10154" y="3314"/>
                    <a:pt x="9207" y="3073"/>
                    <a:pt x="8835" y="2912"/>
                  </a:cubicBezTo>
                  <a:cubicBezTo>
                    <a:pt x="8584" y="2786"/>
                    <a:pt x="8359" y="2586"/>
                    <a:pt x="8233" y="2335"/>
                  </a:cubicBezTo>
                  <a:cubicBezTo>
                    <a:pt x="8108" y="2586"/>
                    <a:pt x="7957" y="2786"/>
                    <a:pt x="7756" y="2937"/>
                  </a:cubicBezTo>
                  <a:cubicBezTo>
                    <a:pt x="7505" y="3088"/>
                    <a:pt x="6627" y="3238"/>
                    <a:pt x="5673" y="3263"/>
                  </a:cubicBezTo>
                  <a:cubicBezTo>
                    <a:pt x="5598" y="3690"/>
                    <a:pt x="5121" y="6049"/>
                    <a:pt x="3966" y="6401"/>
                  </a:cubicBezTo>
                  <a:cubicBezTo>
                    <a:pt x="3966" y="6426"/>
                    <a:pt x="3966" y="6451"/>
                    <a:pt x="3966" y="6501"/>
                  </a:cubicBezTo>
                  <a:cubicBezTo>
                    <a:pt x="3690" y="6401"/>
                    <a:pt x="3389" y="6325"/>
                    <a:pt x="3088" y="6325"/>
                  </a:cubicBezTo>
                  <a:cubicBezTo>
                    <a:pt x="1281" y="6325"/>
                    <a:pt x="1" y="8107"/>
                    <a:pt x="578" y="9814"/>
                  </a:cubicBezTo>
                  <a:cubicBezTo>
                    <a:pt x="946" y="10952"/>
                    <a:pt x="1995" y="11621"/>
                    <a:pt x="3077" y="11621"/>
                  </a:cubicBezTo>
                  <a:cubicBezTo>
                    <a:pt x="3618" y="11621"/>
                    <a:pt x="4167" y="11454"/>
                    <a:pt x="4644" y="11094"/>
                  </a:cubicBezTo>
                  <a:cubicBezTo>
                    <a:pt x="5648" y="13930"/>
                    <a:pt x="7756" y="16064"/>
                    <a:pt x="11345" y="16541"/>
                  </a:cubicBezTo>
                  <a:cubicBezTo>
                    <a:pt x="11903" y="16603"/>
                    <a:pt x="12461" y="16648"/>
                    <a:pt x="13018" y="16648"/>
                  </a:cubicBezTo>
                  <a:cubicBezTo>
                    <a:pt x="13138" y="16648"/>
                    <a:pt x="13258" y="16645"/>
                    <a:pt x="13378" y="16641"/>
                  </a:cubicBezTo>
                  <a:cubicBezTo>
                    <a:pt x="14106" y="16616"/>
                    <a:pt x="14859" y="16566"/>
                    <a:pt x="15587" y="16440"/>
                  </a:cubicBezTo>
                  <a:cubicBezTo>
                    <a:pt x="19979" y="15813"/>
                    <a:pt x="21887" y="13629"/>
                    <a:pt x="22665" y="11169"/>
                  </a:cubicBezTo>
                  <a:cubicBezTo>
                    <a:pt x="23117" y="11471"/>
                    <a:pt x="23619" y="11621"/>
                    <a:pt x="24146" y="11621"/>
                  </a:cubicBezTo>
                  <a:cubicBezTo>
                    <a:pt x="25601" y="11621"/>
                    <a:pt x="26781" y="10442"/>
                    <a:pt x="26781" y="8986"/>
                  </a:cubicBezTo>
                  <a:cubicBezTo>
                    <a:pt x="26781" y="7545"/>
                    <a:pt x="25625" y="6350"/>
                    <a:pt x="24190" y="6350"/>
                  </a:cubicBezTo>
                  <a:cubicBezTo>
                    <a:pt x="24175" y="6350"/>
                    <a:pt x="24161" y="6350"/>
                    <a:pt x="24146" y="6350"/>
                  </a:cubicBezTo>
                  <a:lnTo>
                    <a:pt x="24146" y="6376"/>
                  </a:lnTo>
                  <a:cubicBezTo>
                    <a:pt x="24104" y="6372"/>
                    <a:pt x="24061" y="6371"/>
                    <a:pt x="24019" y="6371"/>
                  </a:cubicBezTo>
                  <a:cubicBezTo>
                    <a:pt x="23736" y="6371"/>
                    <a:pt x="23454" y="6442"/>
                    <a:pt x="23192" y="6551"/>
                  </a:cubicBezTo>
                  <a:cubicBezTo>
                    <a:pt x="23142" y="6551"/>
                    <a:pt x="23117" y="6576"/>
                    <a:pt x="23092" y="6576"/>
                  </a:cubicBezTo>
                  <a:cubicBezTo>
                    <a:pt x="21937" y="5598"/>
                    <a:pt x="21761" y="3138"/>
                    <a:pt x="21736" y="2862"/>
                  </a:cubicBezTo>
                  <a:cubicBezTo>
                    <a:pt x="21661" y="2862"/>
                    <a:pt x="21586" y="2862"/>
                    <a:pt x="21510" y="2837"/>
                  </a:cubicBezTo>
                  <a:cubicBezTo>
                    <a:pt x="20632" y="2485"/>
                    <a:pt x="20180" y="1"/>
                    <a:pt x="20180" y="1"/>
                  </a:cubicBezTo>
                  <a:close/>
                </a:path>
              </a:pathLst>
            </a:custGeom>
            <a:solidFill>
              <a:srgbClr val="FDCE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51"/>
            <p:cNvSpPr/>
            <p:nvPr/>
          </p:nvSpPr>
          <p:spPr>
            <a:xfrm>
              <a:off x="3005875" y="3463925"/>
              <a:ext cx="68425" cy="52250"/>
            </a:xfrm>
            <a:custGeom>
              <a:avLst/>
              <a:gdLst/>
              <a:ahLst/>
              <a:cxnLst/>
              <a:rect l="l" t="t" r="r" b="b"/>
              <a:pathLst>
                <a:path w="2737" h="2090" extrusionOk="0">
                  <a:moveTo>
                    <a:pt x="2184" y="1"/>
                  </a:moveTo>
                  <a:cubicBezTo>
                    <a:pt x="1682" y="704"/>
                    <a:pt x="879" y="1130"/>
                    <a:pt x="1" y="1155"/>
                  </a:cubicBezTo>
                  <a:cubicBezTo>
                    <a:pt x="1" y="1155"/>
                    <a:pt x="877" y="2090"/>
                    <a:pt x="1515" y="2090"/>
                  </a:cubicBezTo>
                  <a:cubicBezTo>
                    <a:pt x="1601" y="2090"/>
                    <a:pt x="1683" y="2073"/>
                    <a:pt x="1758" y="2034"/>
                  </a:cubicBezTo>
                  <a:cubicBezTo>
                    <a:pt x="2737" y="1557"/>
                    <a:pt x="2210" y="202"/>
                    <a:pt x="21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51"/>
            <p:cNvSpPr/>
            <p:nvPr/>
          </p:nvSpPr>
          <p:spPr>
            <a:xfrm>
              <a:off x="2941250" y="3466450"/>
              <a:ext cx="64650" cy="52425"/>
            </a:xfrm>
            <a:custGeom>
              <a:avLst/>
              <a:gdLst/>
              <a:ahLst/>
              <a:cxnLst/>
              <a:rect l="l" t="t" r="r" b="b"/>
              <a:pathLst>
                <a:path w="2586" h="2097" extrusionOk="0">
                  <a:moveTo>
                    <a:pt x="427" y="0"/>
                  </a:moveTo>
                  <a:lnTo>
                    <a:pt x="352" y="201"/>
                  </a:lnTo>
                  <a:cubicBezTo>
                    <a:pt x="352" y="201"/>
                    <a:pt x="1" y="1707"/>
                    <a:pt x="1231" y="2084"/>
                  </a:cubicBezTo>
                  <a:cubicBezTo>
                    <a:pt x="1259" y="2093"/>
                    <a:pt x="1289" y="2097"/>
                    <a:pt x="1320" y="2097"/>
                  </a:cubicBezTo>
                  <a:cubicBezTo>
                    <a:pt x="1810" y="2097"/>
                    <a:pt x="2586" y="1055"/>
                    <a:pt x="2586" y="1054"/>
                  </a:cubicBezTo>
                  <a:lnTo>
                    <a:pt x="2586" y="1054"/>
                  </a:lnTo>
                  <a:cubicBezTo>
                    <a:pt x="2538" y="1057"/>
                    <a:pt x="2490" y="1059"/>
                    <a:pt x="2443" y="1059"/>
                  </a:cubicBezTo>
                  <a:cubicBezTo>
                    <a:pt x="1641" y="1059"/>
                    <a:pt x="878" y="664"/>
                    <a:pt x="42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51"/>
            <p:cNvSpPr/>
            <p:nvPr/>
          </p:nvSpPr>
          <p:spPr>
            <a:xfrm>
              <a:off x="2534650" y="2865525"/>
              <a:ext cx="911125" cy="634825"/>
            </a:xfrm>
            <a:custGeom>
              <a:avLst/>
              <a:gdLst/>
              <a:ahLst/>
              <a:cxnLst/>
              <a:rect l="l" t="t" r="r" b="b"/>
              <a:pathLst>
                <a:path w="36445" h="25393" extrusionOk="0">
                  <a:moveTo>
                    <a:pt x="16205" y="1"/>
                  </a:moveTo>
                  <a:cubicBezTo>
                    <a:pt x="14681" y="1"/>
                    <a:pt x="12778" y="403"/>
                    <a:pt x="10567" y="1674"/>
                  </a:cubicBezTo>
                  <a:cubicBezTo>
                    <a:pt x="4518" y="5113"/>
                    <a:pt x="6376" y="12291"/>
                    <a:pt x="4117" y="15328"/>
                  </a:cubicBezTo>
                  <a:cubicBezTo>
                    <a:pt x="1883" y="18390"/>
                    <a:pt x="1" y="21628"/>
                    <a:pt x="1481" y="22807"/>
                  </a:cubicBezTo>
                  <a:cubicBezTo>
                    <a:pt x="1903" y="23117"/>
                    <a:pt x="2508" y="23244"/>
                    <a:pt x="3131" y="23244"/>
                  </a:cubicBezTo>
                  <a:cubicBezTo>
                    <a:pt x="3769" y="23244"/>
                    <a:pt x="4425" y="23111"/>
                    <a:pt x="4920" y="22908"/>
                  </a:cubicBezTo>
                  <a:cubicBezTo>
                    <a:pt x="5422" y="24062"/>
                    <a:pt x="6577" y="24815"/>
                    <a:pt x="7857" y="24840"/>
                  </a:cubicBezTo>
                  <a:cubicBezTo>
                    <a:pt x="7917" y="24843"/>
                    <a:pt x="7977" y="24844"/>
                    <a:pt x="8038" y="24844"/>
                  </a:cubicBezTo>
                  <a:cubicBezTo>
                    <a:pt x="8584" y="24844"/>
                    <a:pt x="9144" y="24743"/>
                    <a:pt x="9664" y="24539"/>
                  </a:cubicBezTo>
                  <a:cubicBezTo>
                    <a:pt x="9940" y="24966"/>
                    <a:pt x="10392" y="25292"/>
                    <a:pt x="10919" y="25393"/>
                  </a:cubicBezTo>
                  <a:cubicBezTo>
                    <a:pt x="12429" y="24043"/>
                    <a:pt x="13860" y="23701"/>
                    <a:pt x="14922" y="23701"/>
                  </a:cubicBezTo>
                  <a:cubicBezTo>
                    <a:pt x="16014" y="23701"/>
                    <a:pt x="16716" y="24062"/>
                    <a:pt x="16716" y="24062"/>
                  </a:cubicBezTo>
                  <a:lnTo>
                    <a:pt x="16666" y="23109"/>
                  </a:lnTo>
                  <a:cubicBezTo>
                    <a:pt x="13077" y="22607"/>
                    <a:pt x="10969" y="20498"/>
                    <a:pt x="9965" y="17662"/>
                  </a:cubicBezTo>
                  <a:cubicBezTo>
                    <a:pt x="9481" y="18021"/>
                    <a:pt x="8931" y="18188"/>
                    <a:pt x="8391" y="18188"/>
                  </a:cubicBezTo>
                  <a:cubicBezTo>
                    <a:pt x="7307" y="18188"/>
                    <a:pt x="6268" y="17513"/>
                    <a:pt x="5899" y="16357"/>
                  </a:cubicBezTo>
                  <a:cubicBezTo>
                    <a:pt x="5322" y="14650"/>
                    <a:pt x="6602" y="12893"/>
                    <a:pt x="8409" y="12893"/>
                  </a:cubicBezTo>
                  <a:cubicBezTo>
                    <a:pt x="8710" y="12893"/>
                    <a:pt x="9011" y="12944"/>
                    <a:pt x="9287" y="13044"/>
                  </a:cubicBezTo>
                  <a:cubicBezTo>
                    <a:pt x="9287" y="13019"/>
                    <a:pt x="9287" y="12994"/>
                    <a:pt x="9287" y="12969"/>
                  </a:cubicBezTo>
                  <a:cubicBezTo>
                    <a:pt x="10417" y="12592"/>
                    <a:pt x="10919" y="10258"/>
                    <a:pt x="10994" y="9831"/>
                  </a:cubicBezTo>
                  <a:cubicBezTo>
                    <a:pt x="11923" y="9781"/>
                    <a:pt x="12826" y="9656"/>
                    <a:pt x="13077" y="9505"/>
                  </a:cubicBezTo>
                  <a:cubicBezTo>
                    <a:pt x="13278" y="9355"/>
                    <a:pt x="13429" y="9154"/>
                    <a:pt x="13554" y="8903"/>
                  </a:cubicBezTo>
                  <a:cubicBezTo>
                    <a:pt x="13680" y="9154"/>
                    <a:pt x="13905" y="9355"/>
                    <a:pt x="14156" y="9480"/>
                  </a:cubicBezTo>
                  <a:cubicBezTo>
                    <a:pt x="14528" y="9641"/>
                    <a:pt x="15475" y="9882"/>
                    <a:pt x="16459" y="9882"/>
                  </a:cubicBezTo>
                  <a:cubicBezTo>
                    <a:pt x="17469" y="9882"/>
                    <a:pt x="18517" y="9629"/>
                    <a:pt x="19026" y="8777"/>
                  </a:cubicBezTo>
                  <a:cubicBezTo>
                    <a:pt x="19201" y="9154"/>
                    <a:pt x="19528" y="9480"/>
                    <a:pt x="19904" y="9681"/>
                  </a:cubicBezTo>
                  <a:cubicBezTo>
                    <a:pt x="20091" y="9765"/>
                    <a:pt x="20832" y="9815"/>
                    <a:pt x="21707" y="9815"/>
                  </a:cubicBezTo>
                  <a:cubicBezTo>
                    <a:pt x="23175" y="9815"/>
                    <a:pt x="25024" y="9675"/>
                    <a:pt x="25275" y="9329"/>
                  </a:cubicBezTo>
                  <a:cubicBezTo>
                    <a:pt x="25677" y="8777"/>
                    <a:pt x="25501" y="6569"/>
                    <a:pt x="25501" y="6569"/>
                  </a:cubicBezTo>
                  <a:lnTo>
                    <a:pt x="25501" y="6569"/>
                  </a:lnTo>
                  <a:cubicBezTo>
                    <a:pt x="25501" y="6569"/>
                    <a:pt x="25953" y="9053"/>
                    <a:pt x="26831" y="9405"/>
                  </a:cubicBezTo>
                  <a:cubicBezTo>
                    <a:pt x="26907" y="9430"/>
                    <a:pt x="26982" y="9430"/>
                    <a:pt x="27057" y="9430"/>
                  </a:cubicBezTo>
                  <a:cubicBezTo>
                    <a:pt x="27057" y="9706"/>
                    <a:pt x="27258" y="12166"/>
                    <a:pt x="28413" y="13144"/>
                  </a:cubicBezTo>
                  <a:cubicBezTo>
                    <a:pt x="28438" y="13144"/>
                    <a:pt x="28463" y="13119"/>
                    <a:pt x="28488" y="13119"/>
                  </a:cubicBezTo>
                  <a:cubicBezTo>
                    <a:pt x="28816" y="12991"/>
                    <a:pt x="29148" y="12931"/>
                    <a:pt x="29470" y="12931"/>
                  </a:cubicBezTo>
                  <a:cubicBezTo>
                    <a:pt x="30970" y="12931"/>
                    <a:pt x="32267" y="14223"/>
                    <a:pt x="32102" y="15855"/>
                  </a:cubicBezTo>
                  <a:cubicBezTo>
                    <a:pt x="31939" y="17268"/>
                    <a:pt x="30730" y="18210"/>
                    <a:pt x="29457" y="18210"/>
                  </a:cubicBezTo>
                  <a:cubicBezTo>
                    <a:pt x="28966" y="18210"/>
                    <a:pt x="28465" y="18070"/>
                    <a:pt x="28011" y="17763"/>
                  </a:cubicBezTo>
                  <a:cubicBezTo>
                    <a:pt x="27208" y="20222"/>
                    <a:pt x="25275" y="22406"/>
                    <a:pt x="20908" y="23033"/>
                  </a:cubicBezTo>
                  <a:lnTo>
                    <a:pt x="21033" y="23987"/>
                  </a:lnTo>
                  <a:cubicBezTo>
                    <a:pt x="21687" y="23830"/>
                    <a:pt x="22262" y="23758"/>
                    <a:pt x="22786" y="23758"/>
                  </a:cubicBezTo>
                  <a:cubicBezTo>
                    <a:pt x="23770" y="23758"/>
                    <a:pt x="24573" y="24013"/>
                    <a:pt x="25376" y="24439"/>
                  </a:cubicBezTo>
                  <a:lnTo>
                    <a:pt x="25777" y="24389"/>
                  </a:lnTo>
                  <a:cubicBezTo>
                    <a:pt x="25955" y="24405"/>
                    <a:pt x="26121" y="24413"/>
                    <a:pt x="26278" y="24413"/>
                  </a:cubicBezTo>
                  <a:cubicBezTo>
                    <a:pt x="27561" y="24413"/>
                    <a:pt x="28161" y="23891"/>
                    <a:pt x="28362" y="23309"/>
                  </a:cubicBezTo>
                  <a:cubicBezTo>
                    <a:pt x="28717" y="23481"/>
                    <a:pt x="29154" y="23595"/>
                    <a:pt x="29654" y="23595"/>
                  </a:cubicBezTo>
                  <a:cubicBezTo>
                    <a:pt x="30251" y="23595"/>
                    <a:pt x="30937" y="23432"/>
                    <a:pt x="31675" y="23008"/>
                  </a:cubicBezTo>
                  <a:cubicBezTo>
                    <a:pt x="32880" y="22356"/>
                    <a:pt x="32981" y="21477"/>
                    <a:pt x="32704" y="20749"/>
                  </a:cubicBezTo>
                  <a:lnTo>
                    <a:pt x="32704" y="20749"/>
                  </a:lnTo>
                  <a:cubicBezTo>
                    <a:pt x="32841" y="20773"/>
                    <a:pt x="32978" y="20784"/>
                    <a:pt x="33112" y="20784"/>
                  </a:cubicBezTo>
                  <a:cubicBezTo>
                    <a:pt x="33991" y="20784"/>
                    <a:pt x="34804" y="20300"/>
                    <a:pt x="35239" y="19494"/>
                  </a:cubicBezTo>
                  <a:cubicBezTo>
                    <a:pt x="36444" y="17361"/>
                    <a:pt x="33759" y="15956"/>
                    <a:pt x="31977" y="12693"/>
                  </a:cubicBezTo>
                  <a:cubicBezTo>
                    <a:pt x="30446" y="9882"/>
                    <a:pt x="30370" y="4761"/>
                    <a:pt x="26706" y="2352"/>
                  </a:cubicBezTo>
                  <a:cubicBezTo>
                    <a:pt x="24920" y="1165"/>
                    <a:pt x="23360" y="861"/>
                    <a:pt x="22231" y="861"/>
                  </a:cubicBezTo>
                  <a:cubicBezTo>
                    <a:pt x="21043" y="861"/>
                    <a:pt x="20331" y="1197"/>
                    <a:pt x="20331" y="1197"/>
                  </a:cubicBezTo>
                  <a:cubicBezTo>
                    <a:pt x="20331" y="1197"/>
                    <a:pt x="18832" y="1"/>
                    <a:pt x="1620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51"/>
            <p:cNvSpPr/>
            <p:nvPr/>
          </p:nvSpPr>
          <p:spPr>
            <a:xfrm>
              <a:off x="2946900" y="3171875"/>
              <a:ext cx="111250" cy="34825"/>
            </a:xfrm>
            <a:custGeom>
              <a:avLst/>
              <a:gdLst/>
              <a:ahLst/>
              <a:cxnLst/>
              <a:rect l="l" t="t" r="r" b="b"/>
              <a:pathLst>
                <a:path w="4450" h="1393" extrusionOk="0">
                  <a:moveTo>
                    <a:pt x="2349" y="1"/>
                  </a:moveTo>
                  <a:cubicBezTo>
                    <a:pt x="1309" y="1"/>
                    <a:pt x="468" y="481"/>
                    <a:pt x="402" y="514"/>
                  </a:cubicBezTo>
                  <a:cubicBezTo>
                    <a:pt x="1" y="740"/>
                    <a:pt x="176" y="1392"/>
                    <a:pt x="653" y="1392"/>
                  </a:cubicBezTo>
                  <a:cubicBezTo>
                    <a:pt x="728" y="1392"/>
                    <a:pt x="804" y="1367"/>
                    <a:pt x="879" y="1317"/>
                  </a:cubicBezTo>
                  <a:cubicBezTo>
                    <a:pt x="896" y="1300"/>
                    <a:pt x="1540" y="936"/>
                    <a:pt x="2311" y="936"/>
                  </a:cubicBezTo>
                  <a:cubicBezTo>
                    <a:pt x="2693" y="936"/>
                    <a:pt x="3106" y="1026"/>
                    <a:pt x="3489" y="1292"/>
                  </a:cubicBezTo>
                  <a:cubicBezTo>
                    <a:pt x="3588" y="1362"/>
                    <a:pt x="3686" y="1392"/>
                    <a:pt x="3778" y="1392"/>
                  </a:cubicBezTo>
                  <a:cubicBezTo>
                    <a:pt x="4177" y="1392"/>
                    <a:pt x="4450" y="820"/>
                    <a:pt x="4041" y="514"/>
                  </a:cubicBezTo>
                  <a:cubicBezTo>
                    <a:pt x="3477" y="129"/>
                    <a:pt x="2886" y="1"/>
                    <a:pt x="23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51"/>
            <p:cNvSpPr/>
            <p:nvPr/>
          </p:nvSpPr>
          <p:spPr>
            <a:xfrm>
              <a:off x="2941300" y="3302664"/>
              <a:ext cx="120975" cy="42100"/>
            </a:xfrm>
            <a:custGeom>
              <a:avLst/>
              <a:gdLst/>
              <a:ahLst/>
              <a:cxnLst/>
              <a:rect l="l" t="t" r="r" b="b"/>
              <a:pathLst>
                <a:path w="4839" h="1684" extrusionOk="0">
                  <a:moveTo>
                    <a:pt x="228" y="1"/>
                  </a:moveTo>
                  <a:cubicBezTo>
                    <a:pt x="118" y="1"/>
                    <a:pt x="0" y="99"/>
                    <a:pt x="49" y="228"/>
                  </a:cubicBezTo>
                  <a:lnTo>
                    <a:pt x="74" y="278"/>
                  </a:lnTo>
                  <a:lnTo>
                    <a:pt x="99" y="354"/>
                  </a:lnTo>
                  <a:cubicBezTo>
                    <a:pt x="124" y="404"/>
                    <a:pt x="174" y="454"/>
                    <a:pt x="199" y="504"/>
                  </a:cubicBezTo>
                  <a:cubicBezTo>
                    <a:pt x="325" y="680"/>
                    <a:pt x="450" y="856"/>
                    <a:pt x="626" y="981"/>
                  </a:cubicBezTo>
                  <a:cubicBezTo>
                    <a:pt x="852" y="1207"/>
                    <a:pt x="1103" y="1357"/>
                    <a:pt x="1404" y="1483"/>
                  </a:cubicBezTo>
                  <a:cubicBezTo>
                    <a:pt x="1555" y="1533"/>
                    <a:pt x="1731" y="1583"/>
                    <a:pt x="1906" y="1634"/>
                  </a:cubicBezTo>
                  <a:cubicBezTo>
                    <a:pt x="2082" y="1659"/>
                    <a:pt x="2258" y="1684"/>
                    <a:pt x="2433" y="1684"/>
                  </a:cubicBezTo>
                  <a:cubicBezTo>
                    <a:pt x="2609" y="1684"/>
                    <a:pt x="2785" y="1684"/>
                    <a:pt x="2960" y="1659"/>
                  </a:cubicBezTo>
                  <a:cubicBezTo>
                    <a:pt x="3136" y="1634"/>
                    <a:pt x="3312" y="1583"/>
                    <a:pt x="3487" y="1508"/>
                  </a:cubicBezTo>
                  <a:cubicBezTo>
                    <a:pt x="3638" y="1458"/>
                    <a:pt x="3789" y="1383"/>
                    <a:pt x="3939" y="1307"/>
                  </a:cubicBezTo>
                  <a:cubicBezTo>
                    <a:pt x="4065" y="1232"/>
                    <a:pt x="4190" y="1132"/>
                    <a:pt x="4291" y="1031"/>
                  </a:cubicBezTo>
                  <a:cubicBezTo>
                    <a:pt x="4366" y="956"/>
                    <a:pt x="4466" y="856"/>
                    <a:pt x="4542" y="755"/>
                  </a:cubicBezTo>
                  <a:cubicBezTo>
                    <a:pt x="4592" y="680"/>
                    <a:pt x="4642" y="579"/>
                    <a:pt x="4692" y="504"/>
                  </a:cubicBezTo>
                  <a:cubicBezTo>
                    <a:pt x="4717" y="429"/>
                    <a:pt x="4742" y="328"/>
                    <a:pt x="4767" y="253"/>
                  </a:cubicBezTo>
                  <a:cubicBezTo>
                    <a:pt x="4839" y="128"/>
                    <a:pt x="4732" y="16"/>
                    <a:pt x="4629" y="16"/>
                  </a:cubicBezTo>
                  <a:cubicBezTo>
                    <a:pt x="4587" y="16"/>
                    <a:pt x="4545" y="34"/>
                    <a:pt x="4516" y="77"/>
                  </a:cubicBezTo>
                  <a:lnTo>
                    <a:pt x="4466" y="128"/>
                  </a:lnTo>
                  <a:lnTo>
                    <a:pt x="4441" y="178"/>
                  </a:lnTo>
                  <a:cubicBezTo>
                    <a:pt x="4416" y="203"/>
                    <a:pt x="4391" y="228"/>
                    <a:pt x="4366" y="303"/>
                  </a:cubicBezTo>
                  <a:cubicBezTo>
                    <a:pt x="4240" y="429"/>
                    <a:pt x="4115" y="554"/>
                    <a:pt x="3964" y="655"/>
                  </a:cubicBezTo>
                  <a:cubicBezTo>
                    <a:pt x="3864" y="705"/>
                    <a:pt x="3764" y="780"/>
                    <a:pt x="3663" y="830"/>
                  </a:cubicBezTo>
                  <a:cubicBezTo>
                    <a:pt x="3538" y="881"/>
                    <a:pt x="3437" y="931"/>
                    <a:pt x="3312" y="956"/>
                  </a:cubicBezTo>
                  <a:cubicBezTo>
                    <a:pt x="3161" y="1006"/>
                    <a:pt x="3036" y="1031"/>
                    <a:pt x="2910" y="1031"/>
                  </a:cubicBezTo>
                  <a:cubicBezTo>
                    <a:pt x="2760" y="1056"/>
                    <a:pt x="2609" y="1056"/>
                    <a:pt x="2458" y="1056"/>
                  </a:cubicBezTo>
                  <a:lnTo>
                    <a:pt x="2232" y="1056"/>
                  </a:lnTo>
                  <a:lnTo>
                    <a:pt x="2007" y="1031"/>
                  </a:lnTo>
                  <a:cubicBezTo>
                    <a:pt x="1881" y="1006"/>
                    <a:pt x="1731" y="981"/>
                    <a:pt x="1605" y="931"/>
                  </a:cubicBezTo>
                  <a:cubicBezTo>
                    <a:pt x="1203" y="805"/>
                    <a:pt x="802" y="579"/>
                    <a:pt x="501" y="278"/>
                  </a:cubicBezTo>
                  <a:cubicBezTo>
                    <a:pt x="400" y="178"/>
                    <a:pt x="350" y="128"/>
                    <a:pt x="350" y="128"/>
                  </a:cubicBezTo>
                  <a:lnTo>
                    <a:pt x="375" y="103"/>
                  </a:lnTo>
                  <a:cubicBezTo>
                    <a:pt x="348" y="31"/>
                    <a:pt x="290" y="1"/>
                    <a:pt x="22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51"/>
            <p:cNvSpPr/>
            <p:nvPr/>
          </p:nvSpPr>
          <p:spPr>
            <a:xfrm>
              <a:off x="3313350" y="3856775"/>
              <a:ext cx="96650" cy="174425"/>
            </a:xfrm>
            <a:custGeom>
              <a:avLst/>
              <a:gdLst/>
              <a:ahLst/>
              <a:cxnLst/>
              <a:rect l="l" t="t" r="r" b="b"/>
              <a:pathLst>
                <a:path w="3866" h="6977" extrusionOk="0">
                  <a:moveTo>
                    <a:pt x="514" y="0"/>
                  </a:moveTo>
                  <a:cubicBezTo>
                    <a:pt x="298" y="0"/>
                    <a:pt x="158" y="24"/>
                    <a:pt x="151" y="24"/>
                  </a:cubicBezTo>
                  <a:cubicBezTo>
                    <a:pt x="50" y="24"/>
                    <a:pt x="0" y="124"/>
                    <a:pt x="0" y="225"/>
                  </a:cubicBezTo>
                  <a:cubicBezTo>
                    <a:pt x="25" y="325"/>
                    <a:pt x="126" y="375"/>
                    <a:pt x="201" y="375"/>
                  </a:cubicBezTo>
                  <a:cubicBezTo>
                    <a:pt x="322" y="355"/>
                    <a:pt x="442" y="345"/>
                    <a:pt x="561" y="345"/>
                  </a:cubicBezTo>
                  <a:cubicBezTo>
                    <a:pt x="1332" y="345"/>
                    <a:pt x="2043" y="759"/>
                    <a:pt x="2435" y="1454"/>
                  </a:cubicBezTo>
                  <a:cubicBezTo>
                    <a:pt x="3514" y="3513"/>
                    <a:pt x="3414" y="6750"/>
                    <a:pt x="3414" y="6801"/>
                  </a:cubicBezTo>
                  <a:cubicBezTo>
                    <a:pt x="3414" y="6876"/>
                    <a:pt x="3489" y="6976"/>
                    <a:pt x="3589" y="6976"/>
                  </a:cubicBezTo>
                  <a:cubicBezTo>
                    <a:pt x="3665" y="6976"/>
                    <a:pt x="3765" y="6901"/>
                    <a:pt x="3765" y="6801"/>
                  </a:cubicBezTo>
                  <a:cubicBezTo>
                    <a:pt x="3765" y="6675"/>
                    <a:pt x="3866" y="3437"/>
                    <a:pt x="2736" y="1279"/>
                  </a:cubicBezTo>
                  <a:cubicBezTo>
                    <a:pt x="2139" y="157"/>
                    <a:pt x="1072" y="0"/>
                    <a:pt x="514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9" name="Google Shape;929;p51"/>
            <p:cNvSpPr/>
            <p:nvPr/>
          </p:nvSpPr>
          <p:spPr>
            <a:xfrm>
              <a:off x="3170275" y="3965900"/>
              <a:ext cx="96025" cy="281775"/>
            </a:xfrm>
            <a:custGeom>
              <a:avLst/>
              <a:gdLst/>
              <a:ahLst/>
              <a:cxnLst/>
              <a:rect l="l" t="t" r="r" b="b"/>
              <a:pathLst>
                <a:path w="3841" h="11271" extrusionOk="0">
                  <a:moveTo>
                    <a:pt x="1306" y="1"/>
                  </a:moveTo>
                  <a:cubicBezTo>
                    <a:pt x="1180" y="76"/>
                    <a:pt x="1080" y="152"/>
                    <a:pt x="980" y="227"/>
                  </a:cubicBezTo>
                  <a:cubicBezTo>
                    <a:pt x="478" y="704"/>
                    <a:pt x="1" y="9764"/>
                    <a:pt x="302" y="10191"/>
                  </a:cubicBezTo>
                  <a:cubicBezTo>
                    <a:pt x="603" y="10643"/>
                    <a:pt x="3389" y="11270"/>
                    <a:pt x="3841" y="11270"/>
                  </a:cubicBezTo>
                  <a:cubicBezTo>
                    <a:pt x="3841" y="11270"/>
                    <a:pt x="3439" y="8083"/>
                    <a:pt x="3063" y="5397"/>
                  </a:cubicBezTo>
                  <a:cubicBezTo>
                    <a:pt x="2912" y="4167"/>
                    <a:pt x="2737" y="3038"/>
                    <a:pt x="2636" y="2335"/>
                  </a:cubicBezTo>
                  <a:cubicBezTo>
                    <a:pt x="2260" y="51"/>
                    <a:pt x="1306" y="51"/>
                    <a:pt x="1306" y="51"/>
                  </a:cubicBezTo>
                  <a:lnTo>
                    <a:pt x="1306" y="1"/>
                  </a:lnTo>
                  <a:close/>
                </a:path>
              </a:pathLst>
            </a:custGeom>
            <a:solidFill>
              <a:srgbClr val="2E78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0" name="Google Shape;930;p51"/>
            <p:cNvSpPr/>
            <p:nvPr/>
          </p:nvSpPr>
          <p:spPr>
            <a:xfrm>
              <a:off x="3246825" y="4047475"/>
              <a:ext cx="229675" cy="200200"/>
            </a:xfrm>
            <a:custGeom>
              <a:avLst/>
              <a:gdLst/>
              <a:ahLst/>
              <a:cxnLst/>
              <a:rect l="l" t="t" r="r" b="b"/>
              <a:pathLst>
                <a:path w="9187" h="8008" extrusionOk="0">
                  <a:moveTo>
                    <a:pt x="8384" y="1"/>
                  </a:moveTo>
                  <a:lnTo>
                    <a:pt x="8309" y="26"/>
                  </a:lnTo>
                  <a:cubicBezTo>
                    <a:pt x="7480" y="653"/>
                    <a:pt x="6552" y="1130"/>
                    <a:pt x="5548" y="1431"/>
                  </a:cubicBezTo>
                  <a:cubicBezTo>
                    <a:pt x="5723" y="2059"/>
                    <a:pt x="5874" y="3038"/>
                    <a:pt x="5824" y="3213"/>
                  </a:cubicBezTo>
                  <a:cubicBezTo>
                    <a:pt x="5766" y="3328"/>
                    <a:pt x="5040" y="3574"/>
                    <a:pt x="4608" y="3574"/>
                  </a:cubicBezTo>
                  <a:cubicBezTo>
                    <a:pt x="4472" y="3574"/>
                    <a:pt x="4366" y="3549"/>
                    <a:pt x="4318" y="3489"/>
                  </a:cubicBezTo>
                  <a:cubicBezTo>
                    <a:pt x="4067" y="2962"/>
                    <a:pt x="3916" y="2410"/>
                    <a:pt x="3841" y="1833"/>
                  </a:cubicBezTo>
                  <a:cubicBezTo>
                    <a:pt x="2734" y="2036"/>
                    <a:pt x="1587" y="2138"/>
                    <a:pt x="435" y="2138"/>
                  </a:cubicBezTo>
                  <a:cubicBezTo>
                    <a:pt x="307" y="2138"/>
                    <a:pt x="179" y="2137"/>
                    <a:pt x="51" y="2134"/>
                  </a:cubicBezTo>
                  <a:lnTo>
                    <a:pt x="1" y="2134"/>
                  </a:lnTo>
                  <a:cubicBezTo>
                    <a:pt x="377" y="4820"/>
                    <a:pt x="779" y="8007"/>
                    <a:pt x="779" y="8007"/>
                  </a:cubicBezTo>
                  <a:cubicBezTo>
                    <a:pt x="1356" y="8007"/>
                    <a:pt x="9187" y="7054"/>
                    <a:pt x="9187" y="5422"/>
                  </a:cubicBezTo>
                  <a:cubicBezTo>
                    <a:pt x="9187" y="4644"/>
                    <a:pt x="8836" y="2285"/>
                    <a:pt x="8384" y="1"/>
                  </a:cubicBezTo>
                  <a:close/>
                </a:path>
              </a:pathLst>
            </a:custGeom>
            <a:solidFill>
              <a:srgbClr val="419F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1" name="Google Shape;931;p51"/>
            <p:cNvSpPr/>
            <p:nvPr/>
          </p:nvSpPr>
          <p:spPr>
            <a:xfrm>
              <a:off x="3202275" y="3921350"/>
              <a:ext cx="254150" cy="189525"/>
            </a:xfrm>
            <a:custGeom>
              <a:avLst/>
              <a:gdLst/>
              <a:ahLst/>
              <a:cxnLst/>
              <a:rect l="l" t="t" r="r" b="b"/>
              <a:pathLst>
                <a:path w="10166" h="7581" extrusionOk="0">
                  <a:moveTo>
                    <a:pt x="8253" y="0"/>
                  </a:moveTo>
                  <a:cubicBezTo>
                    <a:pt x="8246" y="0"/>
                    <a:pt x="8240" y="0"/>
                    <a:pt x="8233" y="1"/>
                  </a:cubicBezTo>
                  <a:cubicBezTo>
                    <a:pt x="7104" y="101"/>
                    <a:pt x="1632" y="854"/>
                    <a:pt x="1" y="1808"/>
                  </a:cubicBezTo>
                  <a:lnTo>
                    <a:pt x="26" y="1833"/>
                  </a:lnTo>
                  <a:cubicBezTo>
                    <a:pt x="26" y="1833"/>
                    <a:pt x="980" y="1833"/>
                    <a:pt x="1356" y="4117"/>
                  </a:cubicBezTo>
                  <a:cubicBezTo>
                    <a:pt x="1457" y="4820"/>
                    <a:pt x="1607" y="5749"/>
                    <a:pt x="1758" y="6953"/>
                  </a:cubicBezTo>
                  <a:lnTo>
                    <a:pt x="1833" y="7581"/>
                  </a:lnTo>
                  <a:cubicBezTo>
                    <a:pt x="3088" y="7556"/>
                    <a:pt x="4343" y="7355"/>
                    <a:pt x="5573" y="7054"/>
                  </a:cubicBezTo>
                  <a:cubicBezTo>
                    <a:pt x="8359" y="6677"/>
                    <a:pt x="9814" y="6050"/>
                    <a:pt x="10091" y="5046"/>
                  </a:cubicBezTo>
                  <a:lnTo>
                    <a:pt x="10166" y="5046"/>
                  </a:lnTo>
                  <a:cubicBezTo>
                    <a:pt x="9619" y="2486"/>
                    <a:pt x="8900" y="0"/>
                    <a:pt x="8253" y="0"/>
                  </a:cubicBezTo>
                  <a:close/>
                </a:path>
              </a:pathLst>
            </a:custGeom>
            <a:solidFill>
              <a:srgbClr val="56ACD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2" name="Google Shape;932;p51"/>
            <p:cNvSpPr/>
            <p:nvPr/>
          </p:nvSpPr>
          <p:spPr>
            <a:xfrm>
              <a:off x="3339700" y="4069450"/>
              <a:ext cx="53975" cy="69975"/>
            </a:xfrm>
            <a:custGeom>
              <a:avLst/>
              <a:gdLst/>
              <a:ahLst/>
              <a:cxnLst/>
              <a:rect l="l" t="t" r="r" b="b"/>
              <a:pathLst>
                <a:path w="2159" h="2799" extrusionOk="0">
                  <a:moveTo>
                    <a:pt x="1557" y="0"/>
                  </a:moveTo>
                  <a:cubicBezTo>
                    <a:pt x="1381" y="50"/>
                    <a:pt x="352" y="151"/>
                    <a:pt x="76" y="352"/>
                  </a:cubicBezTo>
                  <a:cubicBezTo>
                    <a:pt x="0" y="402"/>
                    <a:pt x="26" y="678"/>
                    <a:pt x="76" y="1029"/>
                  </a:cubicBezTo>
                  <a:cubicBezTo>
                    <a:pt x="126" y="1607"/>
                    <a:pt x="302" y="2184"/>
                    <a:pt x="553" y="2711"/>
                  </a:cubicBezTo>
                  <a:cubicBezTo>
                    <a:pt x="602" y="2773"/>
                    <a:pt x="719" y="2798"/>
                    <a:pt x="866" y="2798"/>
                  </a:cubicBezTo>
                  <a:cubicBezTo>
                    <a:pt x="1313" y="2798"/>
                    <a:pt x="2046" y="2567"/>
                    <a:pt x="2084" y="2435"/>
                  </a:cubicBezTo>
                  <a:cubicBezTo>
                    <a:pt x="2159" y="2259"/>
                    <a:pt x="1983" y="1280"/>
                    <a:pt x="1808" y="628"/>
                  </a:cubicBezTo>
                  <a:cubicBezTo>
                    <a:pt x="1707" y="251"/>
                    <a:pt x="1607" y="0"/>
                    <a:pt x="1557" y="0"/>
                  </a:cubicBezTo>
                  <a:close/>
                </a:path>
              </a:pathLst>
            </a:custGeom>
            <a:solidFill>
              <a:srgbClr val="650E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3" name="Google Shape;933;p51"/>
            <p:cNvSpPr/>
            <p:nvPr/>
          </p:nvSpPr>
          <p:spPr>
            <a:xfrm>
              <a:off x="3342200" y="4068200"/>
              <a:ext cx="51475" cy="68625"/>
            </a:xfrm>
            <a:custGeom>
              <a:avLst/>
              <a:gdLst/>
              <a:ahLst/>
              <a:cxnLst/>
              <a:rect l="l" t="t" r="r" b="b"/>
              <a:pathLst>
                <a:path w="2059" h="2745" extrusionOk="0">
                  <a:moveTo>
                    <a:pt x="1482" y="0"/>
                  </a:moveTo>
                  <a:cubicBezTo>
                    <a:pt x="1306" y="0"/>
                    <a:pt x="327" y="126"/>
                    <a:pt x="51" y="326"/>
                  </a:cubicBezTo>
                  <a:cubicBezTo>
                    <a:pt x="1" y="377"/>
                    <a:pt x="1" y="627"/>
                    <a:pt x="51" y="979"/>
                  </a:cubicBezTo>
                  <a:cubicBezTo>
                    <a:pt x="101" y="1556"/>
                    <a:pt x="252" y="2133"/>
                    <a:pt x="503" y="2660"/>
                  </a:cubicBezTo>
                  <a:cubicBezTo>
                    <a:pt x="550" y="2720"/>
                    <a:pt x="656" y="2744"/>
                    <a:pt x="790" y="2744"/>
                  </a:cubicBezTo>
                  <a:cubicBezTo>
                    <a:pt x="1222" y="2744"/>
                    <a:pt x="1951" y="2493"/>
                    <a:pt x="2009" y="2359"/>
                  </a:cubicBezTo>
                  <a:cubicBezTo>
                    <a:pt x="2059" y="2184"/>
                    <a:pt x="1908" y="1230"/>
                    <a:pt x="1733" y="577"/>
                  </a:cubicBezTo>
                  <a:cubicBezTo>
                    <a:pt x="1632" y="226"/>
                    <a:pt x="1557" y="25"/>
                    <a:pt x="1482" y="0"/>
                  </a:cubicBezTo>
                  <a:close/>
                </a:path>
              </a:pathLst>
            </a:custGeom>
            <a:solidFill>
              <a:schemeClr val="accent4"/>
            </a:solidFill>
            <a:ln w="19050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4" name="Google Shape;934;p51"/>
            <p:cNvSpPr/>
            <p:nvPr/>
          </p:nvSpPr>
          <p:spPr>
            <a:xfrm>
              <a:off x="3195375" y="4000950"/>
              <a:ext cx="25125" cy="45775"/>
            </a:xfrm>
            <a:custGeom>
              <a:avLst/>
              <a:gdLst/>
              <a:ahLst/>
              <a:cxnLst/>
              <a:rect l="l" t="t" r="r" b="b"/>
              <a:pathLst>
                <a:path w="1005" h="1831" extrusionOk="0">
                  <a:moveTo>
                    <a:pt x="454" y="0"/>
                  </a:moveTo>
                  <a:cubicBezTo>
                    <a:pt x="306" y="0"/>
                    <a:pt x="150" y="75"/>
                    <a:pt x="76" y="205"/>
                  </a:cubicBezTo>
                  <a:cubicBezTo>
                    <a:pt x="26" y="331"/>
                    <a:pt x="1" y="1611"/>
                    <a:pt x="101" y="1711"/>
                  </a:cubicBezTo>
                  <a:cubicBezTo>
                    <a:pt x="162" y="1757"/>
                    <a:pt x="455" y="1830"/>
                    <a:pt x="686" y="1830"/>
                  </a:cubicBezTo>
                  <a:cubicBezTo>
                    <a:pt x="836" y="1830"/>
                    <a:pt x="960" y="1800"/>
                    <a:pt x="980" y="1711"/>
                  </a:cubicBezTo>
                  <a:cubicBezTo>
                    <a:pt x="1005" y="1485"/>
                    <a:pt x="879" y="105"/>
                    <a:pt x="603" y="30"/>
                  </a:cubicBezTo>
                  <a:cubicBezTo>
                    <a:pt x="557" y="10"/>
                    <a:pt x="506" y="0"/>
                    <a:pt x="454" y="0"/>
                  </a:cubicBezTo>
                  <a:close/>
                </a:path>
              </a:pathLst>
            </a:custGeom>
            <a:solidFill>
              <a:srgbClr val="650E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5" name="Google Shape;935;p51"/>
            <p:cNvSpPr/>
            <p:nvPr/>
          </p:nvSpPr>
          <p:spPr>
            <a:xfrm>
              <a:off x="3221800" y="3822850"/>
              <a:ext cx="122325" cy="87875"/>
            </a:xfrm>
            <a:custGeom>
              <a:avLst/>
              <a:gdLst/>
              <a:ahLst/>
              <a:cxnLst/>
              <a:rect l="l" t="t" r="r" b="b"/>
              <a:pathLst>
                <a:path w="4893" h="3515" extrusionOk="0">
                  <a:moveTo>
                    <a:pt x="3261" y="1707"/>
                  </a:moveTo>
                  <a:cubicBezTo>
                    <a:pt x="3274" y="1716"/>
                    <a:pt x="3270" y="1784"/>
                    <a:pt x="3257" y="1886"/>
                  </a:cubicBezTo>
                  <a:lnTo>
                    <a:pt x="3257" y="1886"/>
                  </a:lnTo>
                  <a:cubicBezTo>
                    <a:pt x="3262" y="1776"/>
                    <a:pt x="3261" y="1707"/>
                    <a:pt x="3261" y="1707"/>
                  </a:cubicBezTo>
                  <a:close/>
                  <a:moveTo>
                    <a:pt x="3537" y="0"/>
                  </a:moveTo>
                  <a:cubicBezTo>
                    <a:pt x="2871" y="352"/>
                    <a:pt x="1811" y="417"/>
                    <a:pt x="1098" y="417"/>
                  </a:cubicBezTo>
                  <a:cubicBezTo>
                    <a:pt x="843" y="417"/>
                    <a:pt x="632" y="409"/>
                    <a:pt x="500" y="402"/>
                  </a:cubicBezTo>
                  <a:lnTo>
                    <a:pt x="500" y="477"/>
                  </a:lnTo>
                  <a:cubicBezTo>
                    <a:pt x="1" y="1051"/>
                    <a:pt x="345" y="3289"/>
                    <a:pt x="868" y="3289"/>
                  </a:cubicBezTo>
                  <a:cubicBezTo>
                    <a:pt x="871" y="3289"/>
                    <a:pt x="873" y="3288"/>
                    <a:pt x="876" y="3288"/>
                  </a:cubicBezTo>
                  <a:cubicBezTo>
                    <a:pt x="1102" y="3263"/>
                    <a:pt x="1203" y="2962"/>
                    <a:pt x="1228" y="2661"/>
                  </a:cubicBezTo>
                  <a:cubicBezTo>
                    <a:pt x="1228" y="2385"/>
                    <a:pt x="1228" y="2134"/>
                    <a:pt x="1203" y="1883"/>
                  </a:cubicBezTo>
                  <a:lnTo>
                    <a:pt x="1203" y="1883"/>
                  </a:lnTo>
                  <a:cubicBezTo>
                    <a:pt x="1679" y="2586"/>
                    <a:pt x="1102" y="3514"/>
                    <a:pt x="1679" y="3514"/>
                  </a:cubicBezTo>
                  <a:cubicBezTo>
                    <a:pt x="2063" y="3514"/>
                    <a:pt x="2211" y="3219"/>
                    <a:pt x="2253" y="2872"/>
                  </a:cubicBezTo>
                  <a:lnTo>
                    <a:pt x="2253" y="2872"/>
                  </a:lnTo>
                  <a:cubicBezTo>
                    <a:pt x="2312" y="3161"/>
                    <a:pt x="2408" y="3395"/>
                    <a:pt x="2562" y="3395"/>
                  </a:cubicBezTo>
                  <a:cubicBezTo>
                    <a:pt x="2577" y="3395"/>
                    <a:pt x="2592" y="3393"/>
                    <a:pt x="2608" y="3389"/>
                  </a:cubicBezTo>
                  <a:cubicBezTo>
                    <a:pt x="2930" y="3317"/>
                    <a:pt x="3094" y="2934"/>
                    <a:pt x="3176" y="2551"/>
                  </a:cubicBezTo>
                  <a:lnTo>
                    <a:pt x="3176" y="2551"/>
                  </a:lnTo>
                  <a:cubicBezTo>
                    <a:pt x="3151" y="2890"/>
                    <a:pt x="3171" y="3203"/>
                    <a:pt x="3359" y="3203"/>
                  </a:cubicBezTo>
                  <a:cubicBezTo>
                    <a:pt x="3407" y="3203"/>
                    <a:pt x="3465" y="3183"/>
                    <a:pt x="3537" y="3138"/>
                  </a:cubicBezTo>
                  <a:cubicBezTo>
                    <a:pt x="4892" y="2234"/>
                    <a:pt x="3537" y="0"/>
                    <a:pt x="3537" y="0"/>
                  </a:cubicBezTo>
                  <a:close/>
                </a:path>
              </a:pathLst>
            </a:custGeom>
            <a:solidFill>
              <a:srgbClr val="FDCE8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6" name="Google Shape;936;p51"/>
            <p:cNvSpPr/>
            <p:nvPr/>
          </p:nvSpPr>
          <p:spPr>
            <a:xfrm>
              <a:off x="3270050" y="3864250"/>
              <a:ext cx="10700" cy="45225"/>
            </a:xfrm>
            <a:custGeom>
              <a:avLst/>
              <a:gdLst/>
              <a:ahLst/>
              <a:cxnLst/>
              <a:rect l="l" t="t" r="r" b="b"/>
              <a:pathLst>
                <a:path w="428" h="1809" extrusionOk="0">
                  <a:moveTo>
                    <a:pt x="277" y="1"/>
                  </a:moveTo>
                  <a:cubicBezTo>
                    <a:pt x="251" y="1"/>
                    <a:pt x="251" y="26"/>
                    <a:pt x="251" y="51"/>
                  </a:cubicBezTo>
                  <a:lnTo>
                    <a:pt x="251" y="327"/>
                  </a:lnTo>
                  <a:cubicBezTo>
                    <a:pt x="251" y="503"/>
                    <a:pt x="277" y="729"/>
                    <a:pt x="251" y="955"/>
                  </a:cubicBezTo>
                  <a:cubicBezTo>
                    <a:pt x="251" y="1055"/>
                    <a:pt x="226" y="1181"/>
                    <a:pt x="226" y="1281"/>
                  </a:cubicBezTo>
                  <a:cubicBezTo>
                    <a:pt x="201" y="1356"/>
                    <a:pt x="176" y="1457"/>
                    <a:pt x="151" y="1532"/>
                  </a:cubicBezTo>
                  <a:cubicBezTo>
                    <a:pt x="126" y="1607"/>
                    <a:pt x="101" y="1657"/>
                    <a:pt x="51" y="1708"/>
                  </a:cubicBezTo>
                  <a:cubicBezTo>
                    <a:pt x="26" y="1733"/>
                    <a:pt x="26" y="1758"/>
                    <a:pt x="0" y="1783"/>
                  </a:cubicBezTo>
                  <a:cubicBezTo>
                    <a:pt x="0" y="1783"/>
                    <a:pt x="0" y="1783"/>
                    <a:pt x="0" y="1808"/>
                  </a:cubicBezTo>
                  <a:lnTo>
                    <a:pt x="26" y="1808"/>
                  </a:lnTo>
                  <a:lnTo>
                    <a:pt x="101" y="1758"/>
                  </a:lnTo>
                  <a:cubicBezTo>
                    <a:pt x="126" y="1733"/>
                    <a:pt x="151" y="1708"/>
                    <a:pt x="176" y="1683"/>
                  </a:cubicBezTo>
                  <a:cubicBezTo>
                    <a:pt x="201" y="1657"/>
                    <a:pt x="226" y="1607"/>
                    <a:pt x="251" y="1582"/>
                  </a:cubicBezTo>
                  <a:cubicBezTo>
                    <a:pt x="302" y="1482"/>
                    <a:pt x="352" y="1406"/>
                    <a:pt x="377" y="1306"/>
                  </a:cubicBezTo>
                  <a:cubicBezTo>
                    <a:pt x="402" y="1181"/>
                    <a:pt x="427" y="1055"/>
                    <a:pt x="427" y="955"/>
                  </a:cubicBezTo>
                  <a:cubicBezTo>
                    <a:pt x="427" y="729"/>
                    <a:pt x="427" y="503"/>
                    <a:pt x="377" y="302"/>
                  </a:cubicBezTo>
                  <a:cubicBezTo>
                    <a:pt x="377" y="202"/>
                    <a:pt x="352" y="101"/>
                    <a:pt x="302" y="1"/>
                  </a:cubicBezTo>
                  <a:close/>
                </a:path>
              </a:pathLst>
            </a:custGeom>
            <a:solidFill>
              <a:srgbClr val="CB9A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7" name="Google Shape;937;p51"/>
            <p:cNvSpPr/>
            <p:nvPr/>
          </p:nvSpPr>
          <p:spPr>
            <a:xfrm>
              <a:off x="3286375" y="3859875"/>
              <a:ext cx="18825" cy="48325"/>
            </a:xfrm>
            <a:custGeom>
              <a:avLst/>
              <a:gdLst/>
              <a:ahLst/>
              <a:cxnLst/>
              <a:rect l="l" t="t" r="r" b="b"/>
              <a:pathLst>
                <a:path w="753" h="1933" extrusionOk="0">
                  <a:moveTo>
                    <a:pt x="653" y="0"/>
                  </a:moveTo>
                  <a:cubicBezTo>
                    <a:pt x="628" y="0"/>
                    <a:pt x="628" y="25"/>
                    <a:pt x="628" y="25"/>
                  </a:cubicBezTo>
                  <a:cubicBezTo>
                    <a:pt x="628" y="25"/>
                    <a:pt x="602" y="176"/>
                    <a:pt x="602" y="377"/>
                  </a:cubicBezTo>
                  <a:cubicBezTo>
                    <a:pt x="577" y="603"/>
                    <a:pt x="552" y="854"/>
                    <a:pt x="502" y="1079"/>
                  </a:cubicBezTo>
                  <a:cubicBezTo>
                    <a:pt x="477" y="1305"/>
                    <a:pt x="377" y="1531"/>
                    <a:pt x="251" y="1707"/>
                  </a:cubicBezTo>
                  <a:cubicBezTo>
                    <a:pt x="226" y="1732"/>
                    <a:pt x="201" y="1782"/>
                    <a:pt x="151" y="1807"/>
                  </a:cubicBezTo>
                  <a:cubicBezTo>
                    <a:pt x="126" y="1832"/>
                    <a:pt x="100" y="1832"/>
                    <a:pt x="75" y="1858"/>
                  </a:cubicBezTo>
                  <a:lnTo>
                    <a:pt x="0" y="1908"/>
                  </a:lnTo>
                  <a:cubicBezTo>
                    <a:pt x="0" y="1908"/>
                    <a:pt x="0" y="1933"/>
                    <a:pt x="0" y="1933"/>
                  </a:cubicBezTo>
                  <a:lnTo>
                    <a:pt x="25" y="1933"/>
                  </a:lnTo>
                  <a:lnTo>
                    <a:pt x="126" y="1908"/>
                  </a:lnTo>
                  <a:cubicBezTo>
                    <a:pt x="151" y="1908"/>
                    <a:pt x="201" y="1883"/>
                    <a:pt x="226" y="1858"/>
                  </a:cubicBezTo>
                  <a:cubicBezTo>
                    <a:pt x="276" y="1832"/>
                    <a:pt x="301" y="1807"/>
                    <a:pt x="351" y="1782"/>
                  </a:cubicBezTo>
                  <a:cubicBezTo>
                    <a:pt x="377" y="1732"/>
                    <a:pt x="427" y="1682"/>
                    <a:pt x="452" y="1657"/>
                  </a:cubicBezTo>
                  <a:cubicBezTo>
                    <a:pt x="502" y="1607"/>
                    <a:pt x="527" y="1531"/>
                    <a:pt x="552" y="1481"/>
                  </a:cubicBezTo>
                  <a:cubicBezTo>
                    <a:pt x="628" y="1356"/>
                    <a:pt x="653" y="1230"/>
                    <a:pt x="703" y="1105"/>
                  </a:cubicBezTo>
                  <a:cubicBezTo>
                    <a:pt x="753" y="854"/>
                    <a:pt x="753" y="603"/>
                    <a:pt x="753" y="352"/>
                  </a:cubicBezTo>
                  <a:cubicBezTo>
                    <a:pt x="728" y="226"/>
                    <a:pt x="728" y="126"/>
                    <a:pt x="703" y="25"/>
                  </a:cubicBezTo>
                  <a:cubicBezTo>
                    <a:pt x="678" y="0"/>
                    <a:pt x="653" y="0"/>
                    <a:pt x="653" y="0"/>
                  </a:cubicBezTo>
                  <a:close/>
                </a:path>
              </a:pathLst>
            </a:custGeom>
            <a:solidFill>
              <a:srgbClr val="CB9A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8" name="Google Shape;938;p51"/>
            <p:cNvSpPr/>
            <p:nvPr/>
          </p:nvSpPr>
          <p:spPr>
            <a:xfrm>
              <a:off x="3191625" y="3870250"/>
              <a:ext cx="63400" cy="144875"/>
            </a:xfrm>
            <a:custGeom>
              <a:avLst/>
              <a:gdLst/>
              <a:ahLst/>
              <a:cxnLst/>
              <a:rect l="l" t="t" r="r" b="b"/>
              <a:pathLst>
                <a:path w="2536" h="5795" extrusionOk="0">
                  <a:moveTo>
                    <a:pt x="2384" y="1"/>
                  </a:moveTo>
                  <a:cubicBezTo>
                    <a:pt x="2365" y="1"/>
                    <a:pt x="2343" y="12"/>
                    <a:pt x="2309" y="12"/>
                  </a:cubicBezTo>
                  <a:cubicBezTo>
                    <a:pt x="1606" y="188"/>
                    <a:pt x="1004" y="639"/>
                    <a:pt x="678" y="1292"/>
                  </a:cubicBezTo>
                  <a:cubicBezTo>
                    <a:pt x="0" y="2547"/>
                    <a:pt x="126" y="4429"/>
                    <a:pt x="377" y="5785"/>
                  </a:cubicBezTo>
                  <a:cubicBezTo>
                    <a:pt x="404" y="5791"/>
                    <a:pt x="434" y="5794"/>
                    <a:pt x="466" y="5794"/>
                  </a:cubicBezTo>
                  <a:cubicBezTo>
                    <a:pt x="554" y="5794"/>
                    <a:pt x="654" y="5771"/>
                    <a:pt x="728" y="5734"/>
                  </a:cubicBezTo>
                  <a:cubicBezTo>
                    <a:pt x="502" y="4429"/>
                    <a:pt x="352" y="2622"/>
                    <a:pt x="1004" y="1443"/>
                  </a:cubicBezTo>
                  <a:cubicBezTo>
                    <a:pt x="1280" y="890"/>
                    <a:pt x="1807" y="489"/>
                    <a:pt x="2410" y="338"/>
                  </a:cubicBezTo>
                  <a:cubicBezTo>
                    <a:pt x="2485" y="338"/>
                    <a:pt x="2535" y="263"/>
                    <a:pt x="2510" y="188"/>
                  </a:cubicBezTo>
                  <a:cubicBezTo>
                    <a:pt x="2485" y="112"/>
                    <a:pt x="2460" y="62"/>
                    <a:pt x="2410" y="12"/>
                  </a:cubicBezTo>
                  <a:cubicBezTo>
                    <a:pt x="2401" y="4"/>
                    <a:pt x="2393" y="1"/>
                    <a:pt x="2384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9" name="Google Shape;939;p51"/>
            <p:cNvSpPr/>
            <p:nvPr/>
          </p:nvSpPr>
          <p:spPr>
            <a:xfrm>
              <a:off x="2801325" y="3802150"/>
              <a:ext cx="38925" cy="40800"/>
            </a:xfrm>
            <a:custGeom>
              <a:avLst/>
              <a:gdLst/>
              <a:ahLst/>
              <a:cxnLst/>
              <a:rect l="l" t="t" r="r" b="b"/>
              <a:pathLst>
                <a:path w="1557" h="1632" extrusionOk="0">
                  <a:moveTo>
                    <a:pt x="327" y="0"/>
                  </a:moveTo>
                  <a:cubicBezTo>
                    <a:pt x="327" y="0"/>
                    <a:pt x="302" y="25"/>
                    <a:pt x="327" y="25"/>
                  </a:cubicBezTo>
                  <a:cubicBezTo>
                    <a:pt x="377" y="176"/>
                    <a:pt x="427" y="301"/>
                    <a:pt x="528" y="402"/>
                  </a:cubicBezTo>
                  <a:cubicBezTo>
                    <a:pt x="553" y="477"/>
                    <a:pt x="603" y="527"/>
                    <a:pt x="653" y="577"/>
                  </a:cubicBezTo>
                  <a:cubicBezTo>
                    <a:pt x="703" y="628"/>
                    <a:pt x="754" y="678"/>
                    <a:pt x="804" y="728"/>
                  </a:cubicBezTo>
                  <a:cubicBezTo>
                    <a:pt x="904" y="828"/>
                    <a:pt x="1030" y="904"/>
                    <a:pt x="1130" y="1004"/>
                  </a:cubicBezTo>
                  <a:cubicBezTo>
                    <a:pt x="1155" y="1029"/>
                    <a:pt x="1205" y="1079"/>
                    <a:pt x="1256" y="1130"/>
                  </a:cubicBezTo>
                  <a:cubicBezTo>
                    <a:pt x="1281" y="1155"/>
                    <a:pt x="1306" y="1205"/>
                    <a:pt x="1331" y="1255"/>
                  </a:cubicBezTo>
                  <a:cubicBezTo>
                    <a:pt x="1331" y="1280"/>
                    <a:pt x="1331" y="1255"/>
                    <a:pt x="1331" y="1305"/>
                  </a:cubicBezTo>
                  <a:lnTo>
                    <a:pt x="1306" y="1355"/>
                  </a:lnTo>
                  <a:lnTo>
                    <a:pt x="1306" y="1381"/>
                  </a:lnTo>
                  <a:cubicBezTo>
                    <a:pt x="1281" y="1406"/>
                    <a:pt x="1256" y="1431"/>
                    <a:pt x="1205" y="1431"/>
                  </a:cubicBezTo>
                  <a:cubicBezTo>
                    <a:pt x="1080" y="1431"/>
                    <a:pt x="954" y="1431"/>
                    <a:pt x="854" y="1406"/>
                  </a:cubicBezTo>
                  <a:cubicBezTo>
                    <a:pt x="624" y="1343"/>
                    <a:pt x="411" y="1280"/>
                    <a:pt x="201" y="1203"/>
                  </a:cubicBezTo>
                  <a:lnTo>
                    <a:pt x="201" y="1203"/>
                  </a:lnTo>
                  <a:cubicBezTo>
                    <a:pt x="201" y="1180"/>
                    <a:pt x="201" y="1179"/>
                    <a:pt x="201" y="1155"/>
                  </a:cubicBezTo>
                  <a:lnTo>
                    <a:pt x="151" y="1105"/>
                  </a:lnTo>
                  <a:lnTo>
                    <a:pt x="109" y="1168"/>
                  </a:lnTo>
                  <a:lnTo>
                    <a:pt x="109" y="1168"/>
                  </a:lnTo>
                  <a:cubicBezTo>
                    <a:pt x="98" y="1163"/>
                    <a:pt x="87" y="1159"/>
                    <a:pt x="76" y="1155"/>
                  </a:cubicBezTo>
                  <a:cubicBezTo>
                    <a:pt x="68" y="1146"/>
                    <a:pt x="59" y="1144"/>
                    <a:pt x="52" y="1144"/>
                  </a:cubicBezTo>
                  <a:cubicBezTo>
                    <a:pt x="37" y="1144"/>
                    <a:pt x="26" y="1155"/>
                    <a:pt x="26" y="1155"/>
                  </a:cubicBezTo>
                  <a:cubicBezTo>
                    <a:pt x="1" y="1180"/>
                    <a:pt x="26" y="1205"/>
                    <a:pt x="51" y="1230"/>
                  </a:cubicBezTo>
                  <a:lnTo>
                    <a:pt x="101" y="1255"/>
                  </a:lnTo>
                  <a:cubicBezTo>
                    <a:pt x="110" y="1281"/>
                    <a:pt x="128" y="1292"/>
                    <a:pt x="146" y="1292"/>
                  </a:cubicBezTo>
                  <a:cubicBezTo>
                    <a:pt x="168" y="1292"/>
                    <a:pt x="191" y="1277"/>
                    <a:pt x="201" y="1253"/>
                  </a:cubicBezTo>
                  <a:lnTo>
                    <a:pt x="201" y="1253"/>
                  </a:lnTo>
                  <a:cubicBezTo>
                    <a:pt x="400" y="1391"/>
                    <a:pt x="618" y="1492"/>
                    <a:pt x="854" y="1556"/>
                  </a:cubicBezTo>
                  <a:cubicBezTo>
                    <a:pt x="1005" y="1606"/>
                    <a:pt x="1155" y="1632"/>
                    <a:pt x="1306" y="1632"/>
                  </a:cubicBezTo>
                  <a:cubicBezTo>
                    <a:pt x="1406" y="1606"/>
                    <a:pt x="1507" y="1556"/>
                    <a:pt x="1557" y="1481"/>
                  </a:cubicBezTo>
                  <a:lnTo>
                    <a:pt x="1557" y="1456"/>
                  </a:lnTo>
                  <a:lnTo>
                    <a:pt x="1557" y="1431"/>
                  </a:lnTo>
                  <a:lnTo>
                    <a:pt x="1557" y="1406"/>
                  </a:lnTo>
                  <a:lnTo>
                    <a:pt x="1557" y="1355"/>
                  </a:lnTo>
                  <a:cubicBezTo>
                    <a:pt x="1557" y="1305"/>
                    <a:pt x="1557" y="1255"/>
                    <a:pt x="1557" y="1205"/>
                  </a:cubicBezTo>
                  <a:cubicBezTo>
                    <a:pt x="1532" y="1130"/>
                    <a:pt x="1481" y="1029"/>
                    <a:pt x="1431" y="979"/>
                  </a:cubicBezTo>
                  <a:cubicBezTo>
                    <a:pt x="1381" y="904"/>
                    <a:pt x="1331" y="854"/>
                    <a:pt x="1256" y="828"/>
                  </a:cubicBezTo>
                  <a:cubicBezTo>
                    <a:pt x="1155" y="728"/>
                    <a:pt x="1055" y="653"/>
                    <a:pt x="929" y="577"/>
                  </a:cubicBezTo>
                  <a:cubicBezTo>
                    <a:pt x="829" y="502"/>
                    <a:pt x="729" y="402"/>
                    <a:pt x="628" y="301"/>
                  </a:cubicBezTo>
                  <a:cubicBezTo>
                    <a:pt x="578" y="251"/>
                    <a:pt x="528" y="226"/>
                    <a:pt x="478" y="151"/>
                  </a:cubicBezTo>
                  <a:lnTo>
                    <a:pt x="377" y="0"/>
                  </a:lnTo>
                  <a:close/>
                </a:path>
              </a:pathLst>
            </a:custGeom>
            <a:solidFill>
              <a:srgbClr val="CD8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0" name="Google Shape;940;p51"/>
            <p:cNvSpPr/>
            <p:nvPr/>
          </p:nvSpPr>
          <p:spPr>
            <a:xfrm>
              <a:off x="2790650" y="3831150"/>
              <a:ext cx="39575" cy="33350"/>
            </a:xfrm>
            <a:custGeom>
              <a:avLst/>
              <a:gdLst/>
              <a:ahLst/>
              <a:cxnLst/>
              <a:rect l="l" t="t" r="r" b="b"/>
              <a:pathLst>
                <a:path w="1583" h="1334" extrusionOk="0">
                  <a:moveTo>
                    <a:pt x="478" y="1"/>
                  </a:moveTo>
                  <a:cubicBezTo>
                    <a:pt x="472" y="1"/>
                    <a:pt x="465" y="7"/>
                    <a:pt x="453" y="20"/>
                  </a:cubicBezTo>
                  <a:cubicBezTo>
                    <a:pt x="453" y="20"/>
                    <a:pt x="453" y="45"/>
                    <a:pt x="453" y="45"/>
                  </a:cubicBezTo>
                  <a:cubicBezTo>
                    <a:pt x="654" y="221"/>
                    <a:pt x="829" y="396"/>
                    <a:pt x="1005" y="572"/>
                  </a:cubicBezTo>
                  <a:cubicBezTo>
                    <a:pt x="1080" y="672"/>
                    <a:pt x="1156" y="748"/>
                    <a:pt x="1231" y="848"/>
                  </a:cubicBezTo>
                  <a:cubicBezTo>
                    <a:pt x="1256" y="898"/>
                    <a:pt x="1281" y="948"/>
                    <a:pt x="1306" y="999"/>
                  </a:cubicBezTo>
                  <a:cubicBezTo>
                    <a:pt x="1331" y="1049"/>
                    <a:pt x="1306" y="1049"/>
                    <a:pt x="1331" y="1049"/>
                  </a:cubicBezTo>
                  <a:cubicBezTo>
                    <a:pt x="1260" y="1067"/>
                    <a:pt x="1189" y="1084"/>
                    <a:pt x="1127" y="1084"/>
                  </a:cubicBezTo>
                  <a:cubicBezTo>
                    <a:pt x="1101" y="1084"/>
                    <a:pt x="1077" y="1081"/>
                    <a:pt x="1055" y="1074"/>
                  </a:cubicBezTo>
                  <a:cubicBezTo>
                    <a:pt x="930" y="1074"/>
                    <a:pt x="829" y="1024"/>
                    <a:pt x="704" y="999"/>
                  </a:cubicBezTo>
                  <a:cubicBezTo>
                    <a:pt x="478" y="898"/>
                    <a:pt x="252" y="798"/>
                    <a:pt x="51" y="672"/>
                  </a:cubicBezTo>
                  <a:lnTo>
                    <a:pt x="51" y="697"/>
                  </a:lnTo>
                  <a:lnTo>
                    <a:pt x="1" y="697"/>
                  </a:lnTo>
                  <a:cubicBezTo>
                    <a:pt x="1" y="723"/>
                    <a:pt x="1" y="748"/>
                    <a:pt x="1" y="773"/>
                  </a:cubicBezTo>
                  <a:cubicBezTo>
                    <a:pt x="202" y="923"/>
                    <a:pt x="403" y="1074"/>
                    <a:pt x="628" y="1199"/>
                  </a:cubicBezTo>
                  <a:cubicBezTo>
                    <a:pt x="754" y="1250"/>
                    <a:pt x="879" y="1300"/>
                    <a:pt x="1005" y="1325"/>
                  </a:cubicBezTo>
                  <a:cubicBezTo>
                    <a:pt x="1046" y="1331"/>
                    <a:pt x="1086" y="1334"/>
                    <a:pt x="1125" y="1334"/>
                  </a:cubicBezTo>
                  <a:cubicBezTo>
                    <a:pt x="1250" y="1334"/>
                    <a:pt x="1361" y="1301"/>
                    <a:pt x="1457" y="1225"/>
                  </a:cubicBezTo>
                  <a:cubicBezTo>
                    <a:pt x="1557" y="1149"/>
                    <a:pt x="1582" y="1024"/>
                    <a:pt x="1507" y="923"/>
                  </a:cubicBezTo>
                  <a:cubicBezTo>
                    <a:pt x="1482" y="848"/>
                    <a:pt x="1457" y="773"/>
                    <a:pt x="1407" y="723"/>
                  </a:cubicBezTo>
                  <a:cubicBezTo>
                    <a:pt x="1331" y="622"/>
                    <a:pt x="1231" y="522"/>
                    <a:pt x="1130" y="446"/>
                  </a:cubicBezTo>
                  <a:cubicBezTo>
                    <a:pt x="930" y="296"/>
                    <a:pt x="729" y="145"/>
                    <a:pt x="503" y="20"/>
                  </a:cubicBezTo>
                  <a:cubicBezTo>
                    <a:pt x="490" y="7"/>
                    <a:pt x="484" y="1"/>
                    <a:pt x="478" y="1"/>
                  </a:cubicBezTo>
                  <a:close/>
                </a:path>
              </a:pathLst>
            </a:custGeom>
            <a:solidFill>
              <a:srgbClr val="CD8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1" name="Google Shape;941;p51"/>
            <p:cNvSpPr/>
            <p:nvPr/>
          </p:nvSpPr>
          <p:spPr>
            <a:xfrm>
              <a:off x="2764300" y="3848100"/>
              <a:ext cx="48350" cy="33125"/>
            </a:xfrm>
            <a:custGeom>
              <a:avLst/>
              <a:gdLst/>
              <a:ahLst/>
              <a:cxnLst/>
              <a:rect l="l" t="t" r="r" b="b"/>
              <a:pathLst>
                <a:path w="1934" h="1325" extrusionOk="0">
                  <a:moveTo>
                    <a:pt x="1093" y="1"/>
                  </a:moveTo>
                  <a:cubicBezTo>
                    <a:pt x="1086" y="1"/>
                    <a:pt x="1080" y="7"/>
                    <a:pt x="1080" y="19"/>
                  </a:cubicBezTo>
                  <a:cubicBezTo>
                    <a:pt x="1055" y="19"/>
                    <a:pt x="1055" y="45"/>
                    <a:pt x="1080" y="45"/>
                  </a:cubicBezTo>
                  <a:cubicBezTo>
                    <a:pt x="1080" y="45"/>
                    <a:pt x="1231" y="220"/>
                    <a:pt x="1406" y="446"/>
                  </a:cubicBezTo>
                  <a:cubicBezTo>
                    <a:pt x="1532" y="597"/>
                    <a:pt x="1607" y="747"/>
                    <a:pt x="1682" y="898"/>
                  </a:cubicBezTo>
                  <a:cubicBezTo>
                    <a:pt x="1708" y="948"/>
                    <a:pt x="1708" y="1023"/>
                    <a:pt x="1682" y="1074"/>
                  </a:cubicBezTo>
                  <a:cubicBezTo>
                    <a:pt x="1657" y="1111"/>
                    <a:pt x="1657" y="1118"/>
                    <a:pt x="1657" y="1118"/>
                  </a:cubicBezTo>
                  <a:cubicBezTo>
                    <a:pt x="1657" y="1118"/>
                    <a:pt x="1657" y="1116"/>
                    <a:pt x="1654" y="1116"/>
                  </a:cubicBezTo>
                  <a:cubicBezTo>
                    <a:pt x="1651" y="1116"/>
                    <a:pt x="1645" y="1118"/>
                    <a:pt x="1632" y="1124"/>
                  </a:cubicBezTo>
                  <a:lnTo>
                    <a:pt x="1482" y="1124"/>
                  </a:lnTo>
                  <a:cubicBezTo>
                    <a:pt x="1381" y="1099"/>
                    <a:pt x="1306" y="1074"/>
                    <a:pt x="1206" y="1049"/>
                  </a:cubicBezTo>
                  <a:cubicBezTo>
                    <a:pt x="1105" y="1023"/>
                    <a:pt x="1005" y="973"/>
                    <a:pt x="929" y="948"/>
                  </a:cubicBezTo>
                  <a:cubicBezTo>
                    <a:pt x="829" y="898"/>
                    <a:pt x="754" y="848"/>
                    <a:pt x="678" y="823"/>
                  </a:cubicBezTo>
                  <a:cubicBezTo>
                    <a:pt x="603" y="772"/>
                    <a:pt x="528" y="747"/>
                    <a:pt x="453" y="697"/>
                  </a:cubicBezTo>
                  <a:cubicBezTo>
                    <a:pt x="402" y="647"/>
                    <a:pt x="327" y="622"/>
                    <a:pt x="277" y="572"/>
                  </a:cubicBezTo>
                  <a:lnTo>
                    <a:pt x="151" y="471"/>
                  </a:lnTo>
                  <a:lnTo>
                    <a:pt x="26" y="396"/>
                  </a:lnTo>
                  <a:cubicBezTo>
                    <a:pt x="26" y="396"/>
                    <a:pt x="1" y="371"/>
                    <a:pt x="1" y="371"/>
                  </a:cubicBezTo>
                  <a:cubicBezTo>
                    <a:pt x="1" y="396"/>
                    <a:pt x="1" y="421"/>
                    <a:pt x="1" y="421"/>
                  </a:cubicBezTo>
                  <a:lnTo>
                    <a:pt x="101" y="547"/>
                  </a:lnTo>
                  <a:lnTo>
                    <a:pt x="227" y="672"/>
                  </a:lnTo>
                  <a:cubicBezTo>
                    <a:pt x="277" y="722"/>
                    <a:pt x="327" y="772"/>
                    <a:pt x="402" y="823"/>
                  </a:cubicBezTo>
                  <a:cubicBezTo>
                    <a:pt x="478" y="873"/>
                    <a:pt x="553" y="923"/>
                    <a:pt x="628" y="973"/>
                  </a:cubicBezTo>
                  <a:cubicBezTo>
                    <a:pt x="704" y="1023"/>
                    <a:pt x="779" y="1074"/>
                    <a:pt x="879" y="1124"/>
                  </a:cubicBezTo>
                  <a:cubicBezTo>
                    <a:pt x="980" y="1174"/>
                    <a:pt x="1055" y="1224"/>
                    <a:pt x="1180" y="1249"/>
                  </a:cubicBezTo>
                  <a:cubicBezTo>
                    <a:pt x="1281" y="1274"/>
                    <a:pt x="1381" y="1299"/>
                    <a:pt x="1507" y="1325"/>
                  </a:cubicBezTo>
                  <a:lnTo>
                    <a:pt x="1682" y="1325"/>
                  </a:lnTo>
                  <a:cubicBezTo>
                    <a:pt x="1733" y="1325"/>
                    <a:pt x="1783" y="1325"/>
                    <a:pt x="1808" y="1299"/>
                  </a:cubicBezTo>
                  <a:lnTo>
                    <a:pt x="1833" y="1299"/>
                  </a:lnTo>
                  <a:lnTo>
                    <a:pt x="1858" y="1274"/>
                  </a:lnTo>
                  <a:lnTo>
                    <a:pt x="1858" y="1249"/>
                  </a:lnTo>
                  <a:lnTo>
                    <a:pt x="1883" y="1224"/>
                  </a:lnTo>
                  <a:cubicBezTo>
                    <a:pt x="1933" y="1099"/>
                    <a:pt x="1933" y="948"/>
                    <a:pt x="1883" y="823"/>
                  </a:cubicBezTo>
                  <a:cubicBezTo>
                    <a:pt x="1783" y="647"/>
                    <a:pt x="1682" y="496"/>
                    <a:pt x="1532" y="346"/>
                  </a:cubicBezTo>
                  <a:cubicBezTo>
                    <a:pt x="1431" y="270"/>
                    <a:pt x="1331" y="170"/>
                    <a:pt x="1231" y="95"/>
                  </a:cubicBezTo>
                  <a:lnTo>
                    <a:pt x="1105" y="19"/>
                  </a:lnTo>
                  <a:cubicBezTo>
                    <a:pt x="1105" y="7"/>
                    <a:pt x="1099" y="1"/>
                    <a:pt x="1093" y="1"/>
                  </a:cubicBezTo>
                  <a:close/>
                </a:path>
              </a:pathLst>
            </a:custGeom>
            <a:solidFill>
              <a:srgbClr val="CD8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2" name="Google Shape;942;p51"/>
            <p:cNvSpPr/>
            <p:nvPr/>
          </p:nvSpPr>
          <p:spPr>
            <a:xfrm>
              <a:off x="2797575" y="3227329"/>
              <a:ext cx="131600" cy="112550"/>
            </a:xfrm>
            <a:custGeom>
              <a:avLst/>
              <a:gdLst/>
              <a:ahLst/>
              <a:cxnLst/>
              <a:rect l="l" t="t" r="r" b="b"/>
              <a:pathLst>
                <a:path w="5264" h="4502" extrusionOk="0">
                  <a:moveTo>
                    <a:pt x="2977" y="1"/>
                  </a:moveTo>
                  <a:cubicBezTo>
                    <a:pt x="2449" y="1"/>
                    <a:pt x="1908" y="189"/>
                    <a:pt x="1456" y="611"/>
                  </a:cubicBezTo>
                  <a:cubicBezTo>
                    <a:pt x="0" y="1966"/>
                    <a:pt x="904" y="4401"/>
                    <a:pt x="2886" y="4501"/>
                  </a:cubicBezTo>
                  <a:cubicBezTo>
                    <a:pt x="2902" y="4501"/>
                    <a:pt x="2918" y="4502"/>
                    <a:pt x="2934" y="4502"/>
                  </a:cubicBezTo>
                  <a:cubicBezTo>
                    <a:pt x="4168" y="4502"/>
                    <a:pt x="5196" y="3532"/>
                    <a:pt x="5246" y="2292"/>
                  </a:cubicBezTo>
                  <a:cubicBezTo>
                    <a:pt x="5263" y="926"/>
                    <a:pt x="4148" y="1"/>
                    <a:pt x="2977" y="1"/>
                  </a:cubicBezTo>
                  <a:close/>
                </a:path>
              </a:pathLst>
            </a:custGeom>
            <a:solidFill>
              <a:srgbClr val="F7B4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3" name="Google Shape;943;p51"/>
            <p:cNvSpPr/>
            <p:nvPr/>
          </p:nvSpPr>
          <p:spPr>
            <a:xfrm>
              <a:off x="3059850" y="3231329"/>
              <a:ext cx="131400" cy="112350"/>
            </a:xfrm>
            <a:custGeom>
              <a:avLst/>
              <a:gdLst/>
              <a:ahLst/>
              <a:cxnLst/>
              <a:rect l="l" t="t" r="r" b="b"/>
              <a:pathLst>
                <a:path w="5256" h="4494" extrusionOk="0">
                  <a:moveTo>
                    <a:pt x="2970" y="0"/>
                  </a:moveTo>
                  <a:cubicBezTo>
                    <a:pt x="2435" y="0"/>
                    <a:pt x="1887" y="194"/>
                    <a:pt x="1431" y="627"/>
                  </a:cubicBezTo>
                  <a:cubicBezTo>
                    <a:pt x="0" y="1982"/>
                    <a:pt x="904" y="4416"/>
                    <a:pt x="2887" y="4492"/>
                  </a:cubicBezTo>
                  <a:cubicBezTo>
                    <a:pt x="2918" y="4493"/>
                    <a:pt x="2948" y="4494"/>
                    <a:pt x="2979" y="4494"/>
                  </a:cubicBezTo>
                  <a:cubicBezTo>
                    <a:pt x="4192" y="4494"/>
                    <a:pt x="5172" y="3532"/>
                    <a:pt x="5221" y="2308"/>
                  </a:cubicBezTo>
                  <a:cubicBezTo>
                    <a:pt x="5255" y="929"/>
                    <a:pt x="4142" y="0"/>
                    <a:pt x="2970" y="0"/>
                  </a:cubicBezTo>
                  <a:close/>
                </a:path>
              </a:pathLst>
            </a:custGeom>
            <a:solidFill>
              <a:srgbClr val="F7B4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4" name="Google Shape;944;p51"/>
            <p:cNvSpPr/>
            <p:nvPr/>
          </p:nvSpPr>
          <p:spPr>
            <a:xfrm>
              <a:off x="2699050" y="3209700"/>
              <a:ext cx="74700" cy="44050"/>
            </a:xfrm>
            <a:custGeom>
              <a:avLst/>
              <a:gdLst/>
              <a:ahLst/>
              <a:cxnLst/>
              <a:rect l="l" t="t" r="r" b="b"/>
              <a:pathLst>
                <a:path w="2988" h="1762" extrusionOk="0">
                  <a:moveTo>
                    <a:pt x="1524" y="0"/>
                  </a:moveTo>
                  <a:cubicBezTo>
                    <a:pt x="1279" y="0"/>
                    <a:pt x="1022" y="71"/>
                    <a:pt x="804" y="181"/>
                  </a:cubicBezTo>
                  <a:cubicBezTo>
                    <a:pt x="578" y="306"/>
                    <a:pt x="402" y="457"/>
                    <a:pt x="252" y="632"/>
                  </a:cubicBezTo>
                  <a:cubicBezTo>
                    <a:pt x="126" y="783"/>
                    <a:pt x="51" y="934"/>
                    <a:pt x="1" y="1109"/>
                  </a:cubicBezTo>
                  <a:cubicBezTo>
                    <a:pt x="1" y="1159"/>
                    <a:pt x="1" y="1235"/>
                    <a:pt x="1" y="1285"/>
                  </a:cubicBezTo>
                  <a:lnTo>
                    <a:pt x="1" y="1335"/>
                  </a:lnTo>
                  <a:cubicBezTo>
                    <a:pt x="21" y="1397"/>
                    <a:pt x="59" y="1442"/>
                    <a:pt x="113" y="1442"/>
                  </a:cubicBezTo>
                  <a:cubicBezTo>
                    <a:pt x="125" y="1442"/>
                    <a:pt x="138" y="1440"/>
                    <a:pt x="151" y="1436"/>
                  </a:cubicBezTo>
                  <a:cubicBezTo>
                    <a:pt x="226" y="1436"/>
                    <a:pt x="277" y="1385"/>
                    <a:pt x="277" y="1335"/>
                  </a:cubicBezTo>
                  <a:lnTo>
                    <a:pt x="277" y="1285"/>
                  </a:lnTo>
                  <a:cubicBezTo>
                    <a:pt x="302" y="1260"/>
                    <a:pt x="302" y="1235"/>
                    <a:pt x="302" y="1210"/>
                  </a:cubicBezTo>
                  <a:cubicBezTo>
                    <a:pt x="377" y="1109"/>
                    <a:pt x="452" y="1009"/>
                    <a:pt x="553" y="934"/>
                  </a:cubicBezTo>
                  <a:cubicBezTo>
                    <a:pt x="829" y="658"/>
                    <a:pt x="1205" y="532"/>
                    <a:pt x="1607" y="532"/>
                  </a:cubicBezTo>
                  <a:cubicBezTo>
                    <a:pt x="1707" y="532"/>
                    <a:pt x="1783" y="557"/>
                    <a:pt x="1883" y="582"/>
                  </a:cubicBezTo>
                  <a:cubicBezTo>
                    <a:pt x="1933" y="607"/>
                    <a:pt x="1983" y="607"/>
                    <a:pt x="2008" y="632"/>
                  </a:cubicBezTo>
                  <a:lnTo>
                    <a:pt x="2084" y="683"/>
                  </a:lnTo>
                  <a:lnTo>
                    <a:pt x="2159" y="733"/>
                  </a:lnTo>
                  <a:cubicBezTo>
                    <a:pt x="2209" y="758"/>
                    <a:pt x="2209" y="783"/>
                    <a:pt x="2259" y="808"/>
                  </a:cubicBezTo>
                  <a:cubicBezTo>
                    <a:pt x="2310" y="833"/>
                    <a:pt x="2335" y="883"/>
                    <a:pt x="2360" y="908"/>
                  </a:cubicBezTo>
                  <a:cubicBezTo>
                    <a:pt x="2410" y="984"/>
                    <a:pt x="2460" y="1034"/>
                    <a:pt x="2510" y="1109"/>
                  </a:cubicBezTo>
                  <a:cubicBezTo>
                    <a:pt x="2611" y="1285"/>
                    <a:pt x="2661" y="1436"/>
                    <a:pt x="2711" y="1611"/>
                  </a:cubicBezTo>
                  <a:cubicBezTo>
                    <a:pt x="2711" y="1687"/>
                    <a:pt x="2761" y="1762"/>
                    <a:pt x="2837" y="1762"/>
                  </a:cubicBezTo>
                  <a:cubicBezTo>
                    <a:pt x="2912" y="1762"/>
                    <a:pt x="2987" y="1712"/>
                    <a:pt x="2987" y="1636"/>
                  </a:cubicBezTo>
                  <a:cubicBezTo>
                    <a:pt x="2987" y="1561"/>
                    <a:pt x="2987" y="1486"/>
                    <a:pt x="2987" y="1436"/>
                  </a:cubicBezTo>
                  <a:cubicBezTo>
                    <a:pt x="2962" y="1260"/>
                    <a:pt x="2912" y="1109"/>
                    <a:pt x="2862" y="934"/>
                  </a:cubicBezTo>
                  <a:cubicBezTo>
                    <a:pt x="2812" y="833"/>
                    <a:pt x="2761" y="733"/>
                    <a:pt x="2686" y="632"/>
                  </a:cubicBezTo>
                  <a:cubicBezTo>
                    <a:pt x="2661" y="582"/>
                    <a:pt x="2611" y="532"/>
                    <a:pt x="2586" y="482"/>
                  </a:cubicBezTo>
                  <a:cubicBezTo>
                    <a:pt x="2536" y="432"/>
                    <a:pt x="2460" y="381"/>
                    <a:pt x="2435" y="331"/>
                  </a:cubicBezTo>
                  <a:lnTo>
                    <a:pt x="2360" y="281"/>
                  </a:lnTo>
                  <a:lnTo>
                    <a:pt x="2259" y="231"/>
                  </a:lnTo>
                  <a:cubicBezTo>
                    <a:pt x="2209" y="181"/>
                    <a:pt x="2134" y="156"/>
                    <a:pt x="2084" y="105"/>
                  </a:cubicBezTo>
                  <a:cubicBezTo>
                    <a:pt x="1933" y="55"/>
                    <a:pt x="1783" y="30"/>
                    <a:pt x="1632" y="5"/>
                  </a:cubicBezTo>
                  <a:cubicBezTo>
                    <a:pt x="1596" y="2"/>
                    <a:pt x="1560" y="0"/>
                    <a:pt x="1524" y="0"/>
                  </a:cubicBezTo>
                  <a:close/>
                </a:path>
              </a:pathLst>
            </a:custGeom>
            <a:solidFill>
              <a:srgbClr val="D6A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5" name="Google Shape;945;p51"/>
            <p:cNvSpPr/>
            <p:nvPr/>
          </p:nvSpPr>
          <p:spPr>
            <a:xfrm>
              <a:off x="3244950" y="3211075"/>
              <a:ext cx="74700" cy="44100"/>
            </a:xfrm>
            <a:custGeom>
              <a:avLst/>
              <a:gdLst/>
              <a:ahLst/>
              <a:cxnLst/>
              <a:rect l="l" t="t" r="r" b="b"/>
              <a:pathLst>
                <a:path w="2988" h="1764" extrusionOk="0">
                  <a:moveTo>
                    <a:pt x="1632" y="0"/>
                  </a:moveTo>
                  <a:cubicBezTo>
                    <a:pt x="1356" y="0"/>
                    <a:pt x="1055" y="50"/>
                    <a:pt x="804" y="201"/>
                  </a:cubicBezTo>
                  <a:cubicBezTo>
                    <a:pt x="578" y="301"/>
                    <a:pt x="402" y="452"/>
                    <a:pt x="252" y="628"/>
                  </a:cubicBezTo>
                  <a:cubicBezTo>
                    <a:pt x="126" y="778"/>
                    <a:pt x="51" y="929"/>
                    <a:pt x="1" y="1104"/>
                  </a:cubicBezTo>
                  <a:cubicBezTo>
                    <a:pt x="1" y="1180"/>
                    <a:pt x="1" y="1230"/>
                    <a:pt x="1" y="1280"/>
                  </a:cubicBezTo>
                  <a:lnTo>
                    <a:pt x="1" y="1330"/>
                  </a:lnTo>
                  <a:cubicBezTo>
                    <a:pt x="21" y="1392"/>
                    <a:pt x="76" y="1437"/>
                    <a:pt x="136" y="1437"/>
                  </a:cubicBezTo>
                  <a:cubicBezTo>
                    <a:pt x="150" y="1437"/>
                    <a:pt x="163" y="1435"/>
                    <a:pt x="176" y="1431"/>
                  </a:cubicBezTo>
                  <a:cubicBezTo>
                    <a:pt x="226" y="1431"/>
                    <a:pt x="252" y="1381"/>
                    <a:pt x="277" y="1330"/>
                  </a:cubicBezTo>
                  <a:cubicBezTo>
                    <a:pt x="277" y="1330"/>
                    <a:pt x="277" y="1305"/>
                    <a:pt x="277" y="1305"/>
                  </a:cubicBezTo>
                  <a:lnTo>
                    <a:pt x="302" y="1230"/>
                  </a:lnTo>
                  <a:cubicBezTo>
                    <a:pt x="377" y="1104"/>
                    <a:pt x="452" y="1029"/>
                    <a:pt x="553" y="929"/>
                  </a:cubicBezTo>
                  <a:cubicBezTo>
                    <a:pt x="829" y="678"/>
                    <a:pt x="1205" y="527"/>
                    <a:pt x="1607" y="527"/>
                  </a:cubicBezTo>
                  <a:cubicBezTo>
                    <a:pt x="1707" y="527"/>
                    <a:pt x="1783" y="552"/>
                    <a:pt x="1883" y="577"/>
                  </a:cubicBezTo>
                  <a:cubicBezTo>
                    <a:pt x="1933" y="603"/>
                    <a:pt x="1983" y="628"/>
                    <a:pt x="2008" y="653"/>
                  </a:cubicBezTo>
                  <a:lnTo>
                    <a:pt x="2084" y="678"/>
                  </a:lnTo>
                  <a:lnTo>
                    <a:pt x="2134" y="728"/>
                  </a:lnTo>
                  <a:cubicBezTo>
                    <a:pt x="2209" y="778"/>
                    <a:pt x="2209" y="803"/>
                    <a:pt x="2259" y="828"/>
                  </a:cubicBezTo>
                  <a:cubicBezTo>
                    <a:pt x="2310" y="853"/>
                    <a:pt x="2335" y="879"/>
                    <a:pt x="2360" y="904"/>
                  </a:cubicBezTo>
                  <a:cubicBezTo>
                    <a:pt x="2410" y="979"/>
                    <a:pt x="2460" y="1054"/>
                    <a:pt x="2510" y="1130"/>
                  </a:cubicBezTo>
                  <a:cubicBezTo>
                    <a:pt x="2611" y="1280"/>
                    <a:pt x="2661" y="1456"/>
                    <a:pt x="2711" y="1632"/>
                  </a:cubicBezTo>
                  <a:cubicBezTo>
                    <a:pt x="2711" y="1719"/>
                    <a:pt x="2780" y="1763"/>
                    <a:pt x="2849" y="1763"/>
                  </a:cubicBezTo>
                  <a:cubicBezTo>
                    <a:pt x="2918" y="1763"/>
                    <a:pt x="2987" y="1719"/>
                    <a:pt x="2987" y="1632"/>
                  </a:cubicBezTo>
                  <a:cubicBezTo>
                    <a:pt x="2987" y="1556"/>
                    <a:pt x="2987" y="1506"/>
                    <a:pt x="2987" y="1431"/>
                  </a:cubicBezTo>
                  <a:cubicBezTo>
                    <a:pt x="2962" y="1255"/>
                    <a:pt x="2912" y="1104"/>
                    <a:pt x="2862" y="954"/>
                  </a:cubicBezTo>
                  <a:cubicBezTo>
                    <a:pt x="2812" y="828"/>
                    <a:pt x="2761" y="728"/>
                    <a:pt x="2686" y="628"/>
                  </a:cubicBezTo>
                  <a:cubicBezTo>
                    <a:pt x="2661" y="577"/>
                    <a:pt x="2611" y="527"/>
                    <a:pt x="2586" y="477"/>
                  </a:cubicBezTo>
                  <a:cubicBezTo>
                    <a:pt x="2536" y="427"/>
                    <a:pt x="2460" y="377"/>
                    <a:pt x="2435" y="352"/>
                  </a:cubicBezTo>
                  <a:lnTo>
                    <a:pt x="2360" y="276"/>
                  </a:lnTo>
                  <a:lnTo>
                    <a:pt x="2259" y="226"/>
                  </a:lnTo>
                  <a:cubicBezTo>
                    <a:pt x="2209" y="176"/>
                    <a:pt x="2134" y="151"/>
                    <a:pt x="2084" y="126"/>
                  </a:cubicBezTo>
                  <a:cubicBezTo>
                    <a:pt x="1933" y="50"/>
                    <a:pt x="1783" y="25"/>
                    <a:pt x="1632" y="0"/>
                  </a:cubicBezTo>
                  <a:close/>
                </a:path>
              </a:pathLst>
            </a:custGeom>
            <a:solidFill>
              <a:srgbClr val="D6AB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6" name="Google Shape;946;p51"/>
            <p:cNvSpPr/>
            <p:nvPr/>
          </p:nvSpPr>
          <p:spPr>
            <a:xfrm>
              <a:off x="2757400" y="3101575"/>
              <a:ext cx="217775" cy="186075"/>
            </a:xfrm>
            <a:custGeom>
              <a:avLst/>
              <a:gdLst/>
              <a:ahLst/>
              <a:cxnLst/>
              <a:rect l="l" t="t" r="r" b="b"/>
              <a:pathLst>
                <a:path w="8711" h="7443" extrusionOk="0">
                  <a:moveTo>
                    <a:pt x="4970" y="942"/>
                  </a:moveTo>
                  <a:lnTo>
                    <a:pt x="4970" y="967"/>
                  </a:lnTo>
                  <a:cubicBezTo>
                    <a:pt x="6501" y="967"/>
                    <a:pt x="7756" y="2197"/>
                    <a:pt x="7756" y="3728"/>
                  </a:cubicBezTo>
                  <a:cubicBezTo>
                    <a:pt x="7756" y="5406"/>
                    <a:pt x="6394" y="6511"/>
                    <a:pt x="4969" y="6511"/>
                  </a:cubicBezTo>
                  <a:cubicBezTo>
                    <a:pt x="4283" y="6511"/>
                    <a:pt x="3583" y="6256"/>
                    <a:pt x="3013" y="5685"/>
                  </a:cubicBezTo>
                  <a:cubicBezTo>
                    <a:pt x="1256" y="3953"/>
                    <a:pt x="2486" y="942"/>
                    <a:pt x="4970" y="942"/>
                  </a:cubicBezTo>
                  <a:close/>
                  <a:moveTo>
                    <a:pt x="4948" y="1"/>
                  </a:moveTo>
                  <a:cubicBezTo>
                    <a:pt x="4032" y="1"/>
                    <a:pt x="3097" y="338"/>
                    <a:pt x="2335" y="1092"/>
                  </a:cubicBezTo>
                  <a:cubicBezTo>
                    <a:pt x="1" y="3451"/>
                    <a:pt x="1657" y="7442"/>
                    <a:pt x="4970" y="7442"/>
                  </a:cubicBezTo>
                  <a:cubicBezTo>
                    <a:pt x="7028" y="7442"/>
                    <a:pt x="8710" y="5786"/>
                    <a:pt x="8710" y="3728"/>
                  </a:cubicBezTo>
                  <a:cubicBezTo>
                    <a:pt x="8710" y="1485"/>
                    <a:pt x="6869" y="1"/>
                    <a:pt x="494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7" name="Google Shape;947;p51"/>
            <p:cNvSpPr/>
            <p:nvPr/>
          </p:nvSpPr>
          <p:spPr>
            <a:xfrm>
              <a:off x="2997725" y="3101575"/>
              <a:ext cx="217750" cy="186075"/>
            </a:xfrm>
            <a:custGeom>
              <a:avLst/>
              <a:gdLst/>
              <a:ahLst/>
              <a:cxnLst/>
              <a:rect l="l" t="t" r="r" b="b"/>
              <a:pathLst>
                <a:path w="8710" h="7443" extrusionOk="0">
                  <a:moveTo>
                    <a:pt x="4995" y="942"/>
                  </a:moveTo>
                  <a:lnTo>
                    <a:pt x="4995" y="967"/>
                  </a:lnTo>
                  <a:cubicBezTo>
                    <a:pt x="5010" y="966"/>
                    <a:pt x="5025" y="966"/>
                    <a:pt x="5040" y="966"/>
                  </a:cubicBezTo>
                  <a:cubicBezTo>
                    <a:pt x="6550" y="966"/>
                    <a:pt x="7756" y="2212"/>
                    <a:pt x="7781" y="3728"/>
                  </a:cubicBezTo>
                  <a:cubicBezTo>
                    <a:pt x="7781" y="5406"/>
                    <a:pt x="6408" y="6511"/>
                    <a:pt x="4975" y="6511"/>
                  </a:cubicBezTo>
                  <a:cubicBezTo>
                    <a:pt x="4286" y="6511"/>
                    <a:pt x="3583" y="6256"/>
                    <a:pt x="3012" y="5685"/>
                  </a:cubicBezTo>
                  <a:cubicBezTo>
                    <a:pt x="1281" y="3953"/>
                    <a:pt x="2510" y="942"/>
                    <a:pt x="4995" y="942"/>
                  </a:cubicBezTo>
                  <a:close/>
                  <a:moveTo>
                    <a:pt x="4956" y="1"/>
                  </a:moveTo>
                  <a:cubicBezTo>
                    <a:pt x="4043" y="1"/>
                    <a:pt x="3114" y="338"/>
                    <a:pt x="2360" y="1092"/>
                  </a:cubicBezTo>
                  <a:cubicBezTo>
                    <a:pt x="1" y="3451"/>
                    <a:pt x="1682" y="7442"/>
                    <a:pt x="4995" y="7442"/>
                  </a:cubicBezTo>
                  <a:cubicBezTo>
                    <a:pt x="7053" y="7442"/>
                    <a:pt x="8710" y="5786"/>
                    <a:pt x="8710" y="3728"/>
                  </a:cubicBezTo>
                  <a:cubicBezTo>
                    <a:pt x="8710" y="1485"/>
                    <a:pt x="6869" y="1"/>
                    <a:pt x="495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8" name="Google Shape;948;p51"/>
            <p:cNvSpPr/>
            <p:nvPr/>
          </p:nvSpPr>
          <p:spPr>
            <a:xfrm>
              <a:off x="2984550" y="3196125"/>
              <a:ext cx="55875" cy="49650"/>
            </a:xfrm>
            <a:custGeom>
              <a:avLst/>
              <a:gdLst/>
              <a:ahLst/>
              <a:cxnLst/>
              <a:rect l="l" t="t" r="r" b="b"/>
              <a:pathLst>
                <a:path w="2235" h="1986" extrusionOk="0">
                  <a:moveTo>
                    <a:pt x="1537" y="1"/>
                  </a:moveTo>
                  <a:cubicBezTo>
                    <a:pt x="1441" y="1"/>
                    <a:pt x="1370" y="115"/>
                    <a:pt x="1431" y="197"/>
                  </a:cubicBezTo>
                  <a:cubicBezTo>
                    <a:pt x="1456" y="197"/>
                    <a:pt x="1481" y="247"/>
                    <a:pt x="1532" y="322"/>
                  </a:cubicBezTo>
                  <a:cubicBezTo>
                    <a:pt x="1582" y="397"/>
                    <a:pt x="1632" y="523"/>
                    <a:pt x="1682" y="623"/>
                  </a:cubicBezTo>
                  <a:cubicBezTo>
                    <a:pt x="1732" y="749"/>
                    <a:pt x="1757" y="874"/>
                    <a:pt x="1757" y="1025"/>
                  </a:cubicBezTo>
                  <a:cubicBezTo>
                    <a:pt x="1732" y="1075"/>
                    <a:pt x="1707" y="1125"/>
                    <a:pt x="1682" y="1201"/>
                  </a:cubicBezTo>
                  <a:cubicBezTo>
                    <a:pt x="1657" y="1226"/>
                    <a:pt x="1632" y="1251"/>
                    <a:pt x="1607" y="1276"/>
                  </a:cubicBezTo>
                  <a:lnTo>
                    <a:pt x="1582" y="1301"/>
                  </a:lnTo>
                  <a:lnTo>
                    <a:pt x="1506" y="1351"/>
                  </a:lnTo>
                  <a:cubicBezTo>
                    <a:pt x="1481" y="1376"/>
                    <a:pt x="1456" y="1401"/>
                    <a:pt x="1406" y="1426"/>
                  </a:cubicBezTo>
                  <a:cubicBezTo>
                    <a:pt x="1381" y="1451"/>
                    <a:pt x="1356" y="1451"/>
                    <a:pt x="1306" y="1477"/>
                  </a:cubicBezTo>
                  <a:cubicBezTo>
                    <a:pt x="1230" y="1502"/>
                    <a:pt x="1155" y="1527"/>
                    <a:pt x="1080" y="1552"/>
                  </a:cubicBezTo>
                  <a:cubicBezTo>
                    <a:pt x="929" y="1552"/>
                    <a:pt x="779" y="1552"/>
                    <a:pt x="628" y="1502"/>
                  </a:cubicBezTo>
                  <a:cubicBezTo>
                    <a:pt x="528" y="1477"/>
                    <a:pt x="402" y="1451"/>
                    <a:pt x="302" y="1401"/>
                  </a:cubicBezTo>
                  <a:lnTo>
                    <a:pt x="176" y="1351"/>
                  </a:lnTo>
                  <a:cubicBezTo>
                    <a:pt x="155" y="1341"/>
                    <a:pt x="135" y="1335"/>
                    <a:pt x="116" y="1335"/>
                  </a:cubicBezTo>
                  <a:cubicBezTo>
                    <a:pt x="89" y="1335"/>
                    <a:pt x="65" y="1347"/>
                    <a:pt x="51" y="1376"/>
                  </a:cubicBezTo>
                  <a:cubicBezTo>
                    <a:pt x="1" y="1426"/>
                    <a:pt x="1" y="1502"/>
                    <a:pt x="51" y="1552"/>
                  </a:cubicBezTo>
                  <a:cubicBezTo>
                    <a:pt x="76" y="1577"/>
                    <a:pt x="126" y="1627"/>
                    <a:pt x="176" y="1652"/>
                  </a:cubicBezTo>
                  <a:cubicBezTo>
                    <a:pt x="277" y="1753"/>
                    <a:pt x="402" y="1803"/>
                    <a:pt x="528" y="1878"/>
                  </a:cubicBezTo>
                  <a:cubicBezTo>
                    <a:pt x="693" y="1940"/>
                    <a:pt x="858" y="1985"/>
                    <a:pt x="1023" y="1985"/>
                  </a:cubicBezTo>
                  <a:cubicBezTo>
                    <a:pt x="1059" y="1985"/>
                    <a:pt x="1094" y="1983"/>
                    <a:pt x="1130" y="1979"/>
                  </a:cubicBezTo>
                  <a:cubicBezTo>
                    <a:pt x="1255" y="1979"/>
                    <a:pt x="1381" y="1953"/>
                    <a:pt x="1506" y="1903"/>
                  </a:cubicBezTo>
                  <a:cubicBezTo>
                    <a:pt x="1607" y="1878"/>
                    <a:pt x="1732" y="1803"/>
                    <a:pt x="1833" y="1728"/>
                  </a:cubicBezTo>
                  <a:lnTo>
                    <a:pt x="1883" y="1677"/>
                  </a:lnTo>
                  <a:lnTo>
                    <a:pt x="1933" y="1652"/>
                  </a:lnTo>
                  <a:cubicBezTo>
                    <a:pt x="1933" y="1627"/>
                    <a:pt x="1958" y="1602"/>
                    <a:pt x="1958" y="1602"/>
                  </a:cubicBezTo>
                  <a:cubicBezTo>
                    <a:pt x="2008" y="1552"/>
                    <a:pt x="2059" y="1502"/>
                    <a:pt x="2084" y="1451"/>
                  </a:cubicBezTo>
                  <a:cubicBezTo>
                    <a:pt x="2159" y="1326"/>
                    <a:pt x="2209" y="1201"/>
                    <a:pt x="2209" y="1050"/>
                  </a:cubicBezTo>
                  <a:cubicBezTo>
                    <a:pt x="2234" y="924"/>
                    <a:pt x="2209" y="799"/>
                    <a:pt x="2159" y="699"/>
                  </a:cubicBezTo>
                  <a:cubicBezTo>
                    <a:pt x="2134" y="598"/>
                    <a:pt x="2084" y="498"/>
                    <a:pt x="2034" y="422"/>
                  </a:cubicBezTo>
                  <a:cubicBezTo>
                    <a:pt x="1958" y="297"/>
                    <a:pt x="1858" y="197"/>
                    <a:pt x="1732" y="121"/>
                  </a:cubicBezTo>
                  <a:cubicBezTo>
                    <a:pt x="1707" y="71"/>
                    <a:pt x="1657" y="46"/>
                    <a:pt x="1607" y="21"/>
                  </a:cubicBezTo>
                  <a:cubicBezTo>
                    <a:pt x="1583" y="7"/>
                    <a:pt x="1560" y="1"/>
                    <a:pt x="1537" y="1"/>
                  </a:cubicBezTo>
                  <a:close/>
                </a:path>
              </a:pathLst>
            </a:custGeom>
            <a:solidFill>
              <a:srgbClr val="CD8A7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49" name="Google Shape;949;p51"/>
          <p:cNvGrpSpPr/>
          <p:nvPr/>
        </p:nvGrpSpPr>
        <p:grpSpPr>
          <a:xfrm rot="-1456691">
            <a:off x="277161" y="3976794"/>
            <a:ext cx="635727" cy="882834"/>
            <a:chOff x="3509875" y="2553850"/>
            <a:chExt cx="748325" cy="1039200"/>
          </a:xfrm>
        </p:grpSpPr>
        <p:sp>
          <p:nvSpPr>
            <p:cNvPr id="950" name="Google Shape;950;p51"/>
            <p:cNvSpPr/>
            <p:nvPr/>
          </p:nvSpPr>
          <p:spPr>
            <a:xfrm>
              <a:off x="3509875" y="2623450"/>
              <a:ext cx="748325" cy="969600"/>
            </a:xfrm>
            <a:custGeom>
              <a:avLst/>
              <a:gdLst/>
              <a:ahLst/>
              <a:cxnLst/>
              <a:rect l="l" t="t" r="r" b="b"/>
              <a:pathLst>
                <a:path w="29933" h="38784" extrusionOk="0">
                  <a:moveTo>
                    <a:pt x="2484" y="0"/>
                  </a:moveTo>
                  <a:cubicBezTo>
                    <a:pt x="1784" y="0"/>
                    <a:pt x="1274" y="510"/>
                    <a:pt x="1211" y="1147"/>
                  </a:cubicBezTo>
                  <a:lnTo>
                    <a:pt x="1" y="36619"/>
                  </a:lnTo>
                  <a:cubicBezTo>
                    <a:pt x="1" y="37319"/>
                    <a:pt x="510" y="37892"/>
                    <a:pt x="1147" y="37892"/>
                  </a:cubicBezTo>
                  <a:lnTo>
                    <a:pt x="27385" y="38784"/>
                  </a:lnTo>
                  <a:cubicBezTo>
                    <a:pt x="28085" y="38784"/>
                    <a:pt x="28658" y="38274"/>
                    <a:pt x="28658" y="37638"/>
                  </a:cubicBezTo>
                  <a:lnTo>
                    <a:pt x="29868" y="2166"/>
                  </a:lnTo>
                  <a:cubicBezTo>
                    <a:pt x="29932" y="1529"/>
                    <a:pt x="29359" y="956"/>
                    <a:pt x="28722" y="892"/>
                  </a:cubicBezTo>
                  <a:lnTo>
                    <a:pt x="2484" y="0"/>
                  </a:lnTo>
                  <a:close/>
                </a:path>
              </a:pathLst>
            </a:custGeom>
            <a:solidFill>
              <a:srgbClr val="FF73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1" name="Google Shape;951;p51"/>
            <p:cNvSpPr/>
            <p:nvPr/>
          </p:nvSpPr>
          <p:spPr>
            <a:xfrm>
              <a:off x="3576750" y="2760375"/>
              <a:ext cx="636850" cy="28675"/>
            </a:xfrm>
            <a:custGeom>
              <a:avLst/>
              <a:gdLst/>
              <a:ahLst/>
              <a:cxnLst/>
              <a:rect l="l" t="t" r="r" b="b"/>
              <a:pathLst>
                <a:path w="25474" h="1147" extrusionOk="0">
                  <a:moveTo>
                    <a:pt x="0" y="0"/>
                  </a:moveTo>
                  <a:lnTo>
                    <a:pt x="0" y="319"/>
                  </a:lnTo>
                  <a:lnTo>
                    <a:pt x="25474" y="1147"/>
                  </a:lnTo>
                  <a:lnTo>
                    <a:pt x="25474" y="8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2" name="Google Shape;952;p51"/>
            <p:cNvSpPr/>
            <p:nvPr/>
          </p:nvSpPr>
          <p:spPr>
            <a:xfrm>
              <a:off x="3573550" y="2839975"/>
              <a:ext cx="636875" cy="30275"/>
            </a:xfrm>
            <a:custGeom>
              <a:avLst/>
              <a:gdLst/>
              <a:ahLst/>
              <a:cxnLst/>
              <a:rect l="l" t="t" r="r" b="b"/>
              <a:pathLst>
                <a:path w="25475" h="1211" extrusionOk="0">
                  <a:moveTo>
                    <a:pt x="1" y="0"/>
                  </a:moveTo>
                  <a:lnTo>
                    <a:pt x="1" y="319"/>
                  </a:lnTo>
                  <a:lnTo>
                    <a:pt x="25475" y="1210"/>
                  </a:lnTo>
                  <a:lnTo>
                    <a:pt x="25475" y="89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3" name="Google Shape;953;p51"/>
            <p:cNvSpPr/>
            <p:nvPr/>
          </p:nvSpPr>
          <p:spPr>
            <a:xfrm>
              <a:off x="3570375" y="2919575"/>
              <a:ext cx="636875" cy="30275"/>
            </a:xfrm>
            <a:custGeom>
              <a:avLst/>
              <a:gdLst/>
              <a:ahLst/>
              <a:cxnLst/>
              <a:rect l="l" t="t" r="r" b="b"/>
              <a:pathLst>
                <a:path w="25475" h="1211" extrusionOk="0">
                  <a:moveTo>
                    <a:pt x="64" y="1"/>
                  </a:moveTo>
                  <a:lnTo>
                    <a:pt x="1" y="319"/>
                  </a:lnTo>
                  <a:lnTo>
                    <a:pt x="25474" y="1211"/>
                  </a:lnTo>
                  <a:lnTo>
                    <a:pt x="25474" y="892"/>
                  </a:lnTo>
                  <a:lnTo>
                    <a:pt x="64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4" name="Google Shape;954;p51"/>
            <p:cNvSpPr/>
            <p:nvPr/>
          </p:nvSpPr>
          <p:spPr>
            <a:xfrm>
              <a:off x="3568775" y="2999175"/>
              <a:ext cx="636875" cy="30275"/>
            </a:xfrm>
            <a:custGeom>
              <a:avLst/>
              <a:gdLst/>
              <a:ahLst/>
              <a:cxnLst/>
              <a:rect l="l" t="t" r="r" b="b"/>
              <a:pathLst>
                <a:path w="25475" h="1211" extrusionOk="0">
                  <a:moveTo>
                    <a:pt x="1" y="1"/>
                  </a:moveTo>
                  <a:lnTo>
                    <a:pt x="1" y="319"/>
                  </a:lnTo>
                  <a:lnTo>
                    <a:pt x="25474" y="1211"/>
                  </a:lnTo>
                  <a:lnTo>
                    <a:pt x="25474" y="8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5" name="Google Shape;955;p51"/>
            <p:cNvSpPr/>
            <p:nvPr/>
          </p:nvSpPr>
          <p:spPr>
            <a:xfrm>
              <a:off x="3565600" y="3078800"/>
              <a:ext cx="636875" cy="30275"/>
            </a:xfrm>
            <a:custGeom>
              <a:avLst/>
              <a:gdLst/>
              <a:ahLst/>
              <a:cxnLst/>
              <a:rect l="l" t="t" r="r" b="b"/>
              <a:pathLst>
                <a:path w="25475" h="1211" extrusionOk="0">
                  <a:moveTo>
                    <a:pt x="1" y="0"/>
                  </a:moveTo>
                  <a:lnTo>
                    <a:pt x="1" y="318"/>
                  </a:lnTo>
                  <a:lnTo>
                    <a:pt x="25474" y="1210"/>
                  </a:lnTo>
                  <a:lnTo>
                    <a:pt x="25474" y="89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6" name="Google Shape;956;p51"/>
            <p:cNvSpPr/>
            <p:nvPr/>
          </p:nvSpPr>
          <p:spPr>
            <a:xfrm>
              <a:off x="3562425" y="3159975"/>
              <a:ext cx="636850" cy="28700"/>
            </a:xfrm>
            <a:custGeom>
              <a:avLst/>
              <a:gdLst/>
              <a:ahLst/>
              <a:cxnLst/>
              <a:rect l="l" t="t" r="r" b="b"/>
              <a:pathLst>
                <a:path w="25474" h="1148" extrusionOk="0">
                  <a:moveTo>
                    <a:pt x="0" y="1"/>
                  </a:moveTo>
                  <a:lnTo>
                    <a:pt x="0" y="256"/>
                  </a:lnTo>
                  <a:lnTo>
                    <a:pt x="25474" y="1147"/>
                  </a:lnTo>
                  <a:lnTo>
                    <a:pt x="25474" y="82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7" name="Google Shape;957;p51"/>
            <p:cNvSpPr/>
            <p:nvPr/>
          </p:nvSpPr>
          <p:spPr>
            <a:xfrm>
              <a:off x="3560825" y="3239600"/>
              <a:ext cx="635275" cy="28675"/>
            </a:xfrm>
            <a:custGeom>
              <a:avLst/>
              <a:gdLst/>
              <a:ahLst/>
              <a:cxnLst/>
              <a:rect l="l" t="t" r="r" b="b"/>
              <a:pathLst>
                <a:path w="25411" h="1147" extrusionOk="0">
                  <a:moveTo>
                    <a:pt x="0" y="0"/>
                  </a:moveTo>
                  <a:lnTo>
                    <a:pt x="0" y="255"/>
                  </a:lnTo>
                  <a:lnTo>
                    <a:pt x="25410" y="1146"/>
                  </a:lnTo>
                  <a:lnTo>
                    <a:pt x="25410" y="828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8" name="Google Shape;958;p51"/>
            <p:cNvSpPr/>
            <p:nvPr/>
          </p:nvSpPr>
          <p:spPr>
            <a:xfrm>
              <a:off x="3541725" y="3306450"/>
              <a:ext cx="636850" cy="25500"/>
            </a:xfrm>
            <a:custGeom>
              <a:avLst/>
              <a:gdLst/>
              <a:ahLst/>
              <a:cxnLst/>
              <a:rect l="l" t="t" r="r" b="b"/>
              <a:pathLst>
                <a:path w="25474" h="1020" extrusionOk="0">
                  <a:moveTo>
                    <a:pt x="0" y="1"/>
                  </a:moveTo>
                  <a:lnTo>
                    <a:pt x="0" y="256"/>
                  </a:lnTo>
                  <a:lnTo>
                    <a:pt x="25474" y="1020"/>
                  </a:lnTo>
                  <a:lnTo>
                    <a:pt x="25474" y="76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9" name="Google Shape;959;p51"/>
            <p:cNvSpPr/>
            <p:nvPr/>
          </p:nvSpPr>
          <p:spPr>
            <a:xfrm>
              <a:off x="3554450" y="3398800"/>
              <a:ext cx="636875" cy="30275"/>
            </a:xfrm>
            <a:custGeom>
              <a:avLst/>
              <a:gdLst/>
              <a:ahLst/>
              <a:cxnLst/>
              <a:rect l="l" t="t" r="r" b="b"/>
              <a:pathLst>
                <a:path w="25475" h="1211" extrusionOk="0">
                  <a:moveTo>
                    <a:pt x="1" y="1"/>
                  </a:moveTo>
                  <a:lnTo>
                    <a:pt x="1" y="319"/>
                  </a:lnTo>
                  <a:lnTo>
                    <a:pt x="25474" y="1211"/>
                  </a:lnTo>
                  <a:lnTo>
                    <a:pt x="25474" y="8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0" name="Google Shape;960;p51"/>
            <p:cNvSpPr/>
            <p:nvPr/>
          </p:nvSpPr>
          <p:spPr>
            <a:xfrm>
              <a:off x="3551275" y="3478400"/>
              <a:ext cx="636850" cy="30275"/>
            </a:xfrm>
            <a:custGeom>
              <a:avLst/>
              <a:gdLst/>
              <a:ahLst/>
              <a:cxnLst/>
              <a:rect l="l" t="t" r="r" b="b"/>
              <a:pathLst>
                <a:path w="25474" h="1211" extrusionOk="0">
                  <a:moveTo>
                    <a:pt x="0" y="1"/>
                  </a:moveTo>
                  <a:lnTo>
                    <a:pt x="0" y="319"/>
                  </a:lnTo>
                  <a:lnTo>
                    <a:pt x="25474" y="1211"/>
                  </a:lnTo>
                  <a:lnTo>
                    <a:pt x="25474" y="892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7C4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1" name="Google Shape;961;p51"/>
            <p:cNvSpPr/>
            <p:nvPr/>
          </p:nvSpPr>
          <p:spPr>
            <a:xfrm>
              <a:off x="3576750" y="2760375"/>
              <a:ext cx="230875" cy="15950"/>
            </a:xfrm>
            <a:custGeom>
              <a:avLst/>
              <a:gdLst/>
              <a:ahLst/>
              <a:cxnLst/>
              <a:rect l="l" t="t" r="r" b="b"/>
              <a:pathLst>
                <a:path w="9235" h="638" extrusionOk="0">
                  <a:moveTo>
                    <a:pt x="0" y="0"/>
                  </a:moveTo>
                  <a:lnTo>
                    <a:pt x="0" y="319"/>
                  </a:lnTo>
                  <a:lnTo>
                    <a:pt x="9043" y="637"/>
                  </a:lnTo>
                  <a:lnTo>
                    <a:pt x="9234" y="31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D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2" name="Google Shape;962;p51"/>
            <p:cNvSpPr/>
            <p:nvPr/>
          </p:nvSpPr>
          <p:spPr>
            <a:xfrm>
              <a:off x="3575150" y="2839975"/>
              <a:ext cx="189475" cy="14350"/>
            </a:xfrm>
            <a:custGeom>
              <a:avLst/>
              <a:gdLst/>
              <a:ahLst/>
              <a:cxnLst/>
              <a:rect l="l" t="t" r="r" b="b"/>
              <a:pathLst>
                <a:path w="7579" h="574" extrusionOk="0">
                  <a:moveTo>
                    <a:pt x="1" y="0"/>
                  </a:moveTo>
                  <a:lnTo>
                    <a:pt x="1" y="319"/>
                  </a:lnTo>
                  <a:lnTo>
                    <a:pt x="7452" y="574"/>
                  </a:lnTo>
                  <a:lnTo>
                    <a:pt x="7579" y="255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D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3" name="Google Shape;963;p51"/>
            <p:cNvSpPr/>
            <p:nvPr/>
          </p:nvSpPr>
          <p:spPr>
            <a:xfrm>
              <a:off x="3571975" y="2919575"/>
              <a:ext cx="160825" cy="12775"/>
            </a:xfrm>
            <a:custGeom>
              <a:avLst/>
              <a:gdLst/>
              <a:ahLst/>
              <a:cxnLst/>
              <a:rect l="l" t="t" r="r" b="b"/>
              <a:pathLst>
                <a:path w="6433" h="511" extrusionOk="0">
                  <a:moveTo>
                    <a:pt x="0" y="1"/>
                  </a:moveTo>
                  <a:lnTo>
                    <a:pt x="0" y="319"/>
                  </a:lnTo>
                  <a:lnTo>
                    <a:pt x="6305" y="510"/>
                  </a:lnTo>
                  <a:lnTo>
                    <a:pt x="6432" y="25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2D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4" name="Google Shape;964;p51"/>
            <p:cNvSpPr/>
            <p:nvPr/>
          </p:nvSpPr>
          <p:spPr>
            <a:xfrm>
              <a:off x="3568775" y="2999175"/>
              <a:ext cx="141725" cy="12775"/>
            </a:xfrm>
            <a:custGeom>
              <a:avLst/>
              <a:gdLst/>
              <a:ahLst/>
              <a:cxnLst/>
              <a:rect l="l" t="t" r="r" b="b"/>
              <a:pathLst>
                <a:path w="5669" h="511" extrusionOk="0">
                  <a:moveTo>
                    <a:pt x="1" y="1"/>
                  </a:moveTo>
                  <a:lnTo>
                    <a:pt x="1" y="319"/>
                  </a:lnTo>
                  <a:lnTo>
                    <a:pt x="5541" y="510"/>
                  </a:lnTo>
                  <a:lnTo>
                    <a:pt x="5669" y="19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2D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5" name="Google Shape;965;p51"/>
            <p:cNvSpPr/>
            <p:nvPr/>
          </p:nvSpPr>
          <p:spPr>
            <a:xfrm>
              <a:off x="3565600" y="3078800"/>
              <a:ext cx="127400" cy="12750"/>
            </a:xfrm>
            <a:custGeom>
              <a:avLst/>
              <a:gdLst/>
              <a:ahLst/>
              <a:cxnLst/>
              <a:rect l="l" t="t" r="r" b="b"/>
              <a:pathLst>
                <a:path w="5096" h="510" extrusionOk="0">
                  <a:moveTo>
                    <a:pt x="1" y="0"/>
                  </a:moveTo>
                  <a:lnTo>
                    <a:pt x="1" y="318"/>
                  </a:lnTo>
                  <a:lnTo>
                    <a:pt x="5095" y="510"/>
                  </a:lnTo>
                  <a:lnTo>
                    <a:pt x="5095" y="19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2D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6" name="Google Shape;966;p51"/>
            <p:cNvSpPr/>
            <p:nvPr/>
          </p:nvSpPr>
          <p:spPr>
            <a:xfrm>
              <a:off x="3564000" y="3159975"/>
              <a:ext cx="121025" cy="11175"/>
            </a:xfrm>
            <a:custGeom>
              <a:avLst/>
              <a:gdLst/>
              <a:ahLst/>
              <a:cxnLst/>
              <a:rect l="l" t="t" r="r" b="b"/>
              <a:pathLst>
                <a:path w="4841" h="447" extrusionOk="0">
                  <a:moveTo>
                    <a:pt x="1" y="1"/>
                  </a:moveTo>
                  <a:lnTo>
                    <a:pt x="1" y="256"/>
                  </a:lnTo>
                  <a:lnTo>
                    <a:pt x="4841" y="447"/>
                  </a:lnTo>
                  <a:lnTo>
                    <a:pt x="4841" y="12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2D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7" name="Google Shape;967;p51"/>
            <p:cNvSpPr/>
            <p:nvPr/>
          </p:nvSpPr>
          <p:spPr>
            <a:xfrm>
              <a:off x="3560825" y="3239600"/>
              <a:ext cx="122625" cy="11150"/>
            </a:xfrm>
            <a:custGeom>
              <a:avLst/>
              <a:gdLst/>
              <a:ahLst/>
              <a:cxnLst/>
              <a:rect l="l" t="t" r="r" b="b"/>
              <a:pathLst>
                <a:path w="4905" h="446" extrusionOk="0">
                  <a:moveTo>
                    <a:pt x="0" y="0"/>
                  </a:moveTo>
                  <a:lnTo>
                    <a:pt x="0" y="255"/>
                  </a:lnTo>
                  <a:lnTo>
                    <a:pt x="4904" y="446"/>
                  </a:lnTo>
                  <a:lnTo>
                    <a:pt x="4904" y="12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2D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8" name="Google Shape;968;p51"/>
            <p:cNvSpPr/>
            <p:nvPr/>
          </p:nvSpPr>
          <p:spPr>
            <a:xfrm>
              <a:off x="3554450" y="3398800"/>
              <a:ext cx="140125" cy="12750"/>
            </a:xfrm>
            <a:custGeom>
              <a:avLst/>
              <a:gdLst/>
              <a:ahLst/>
              <a:cxnLst/>
              <a:rect l="l" t="t" r="r" b="b"/>
              <a:pathLst>
                <a:path w="5605" h="510" extrusionOk="0">
                  <a:moveTo>
                    <a:pt x="1" y="1"/>
                  </a:moveTo>
                  <a:lnTo>
                    <a:pt x="1" y="319"/>
                  </a:lnTo>
                  <a:lnTo>
                    <a:pt x="5541" y="510"/>
                  </a:lnTo>
                  <a:cubicBezTo>
                    <a:pt x="5605" y="383"/>
                    <a:pt x="5605" y="319"/>
                    <a:pt x="5541" y="192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F2D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9" name="Google Shape;969;p51"/>
            <p:cNvSpPr/>
            <p:nvPr/>
          </p:nvSpPr>
          <p:spPr>
            <a:xfrm>
              <a:off x="3552875" y="3478400"/>
              <a:ext cx="154450" cy="14350"/>
            </a:xfrm>
            <a:custGeom>
              <a:avLst/>
              <a:gdLst/>
              <a:ahLst/>
              <a:cxnLst/>
              <a:rect l="l" t="t" r="r" b="b"/>
              <a:pathLst>
                <a:path w="6178" h="574" extrusionOk="0">
                  <a:moveTo>
                    <a:pt x="0" y="1"/>
                  </a:moveTo>
                  <a:lnTo>
                    <a:pt x="0" y="383"/>
                  </a:lnTo>
                  <a:lnTo>
                    <a:pt x="6177" y="574"/>
                  </a:lnTo>
                  <a:cubicBezTo>
                    <a:pt x="6177" y="446"/>
                    <a:pt x="6114" y="383"/>
                    <a:pt x="6114" y="255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2D1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0" name="Google Shape;970;p51"/>
            <p:cNvSpPr/>
            <p:nvPr/>
          </p:nvSpPr>
          <p:spPr>
            <a:xfrm>
              <a:off x="3616550" y="2639375"/>
              <a:ext cx="36650" cy="36650"/>
            </a:xfrm>
            <a:custGeom>
              <a:avLst/>
              <a:gdLst/>
              <a:ahLst/>
              <a:cxnLst/>
              <a:rect l="l" t="t" r="r" b="b"/>
              <a:pathLst>
                <a:path w="1466" h="1466" extrusionOk="0">
                  <a:moveTo>
                    <a:pt x="765" y="0"/>
                  </a:moveTo>
                  <a:cubicBezTo>
                    <a:pt x="319" y="0"/>
                    <a:pt x="0" y="319"/>
                    <a:pt x="0" y="701"/>
                  </a:cubicBezTo>
                  <a:cubicBezTo>
                    <a:pt x="0" y="1083"/>
                    <a:pt x="319" y="1465"/>
                    <a:pt x="701" y="1465"/>
                  </a:cubicBezTo>
                  <a:cubicBezTo>
                    <a:pt x="1083" y="1465"/>
                    <a:pt x="1401" y="1147"/>
                    <a:pt x="1401" y="765"/>
                  </a:cubicBezTo>
                  <a:cubicBezTo>
                    <a:pt x="1465" y="382"/>
                    <a:pt x="1147" y="0"/>
                    <a:pt x="765" y="0"/>
                  </a:cubicBezTo>
                  <a:close/>
                </a:path>
              </a:pathLst>
            </a:custGeom>
            <a:solidFill>
              <a:srgbClr val="FCEE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1" name="Google Shape;971;p51"/>
            <p:cNvSpPr/>
            <p:nvPr/>
          </p:nvSpPr>
          <p:spPr>
            <a:xfrm>
              <a:off x="3574450" y="2553850"/>
              <a:ext cx="140350" cy="111050"/>
            </a:xfrm>
            <a:custGeom>
              <a:avLst/>
              <a:gdLst/>
              <a:ahLst/>
              <a:cxnLst/>
              <a:rect l="l" t="t" r="r" b="b"/>
              <a:pathLst>
                <a:path w="5614" h="4442" extrusionOk="0">
                  <a:moveTo>
                    <a:pt x="2586" y="0"/>
                  </a:moveTo>
                  <a:cubicBezTo>
                    <a:pt x="1222" y="0"/>
                    <a:pt x="0" y="1283"/>
                    <a:pt x="474" y="2848"/>
                  </a:cubicBezTo>
                  <a:lnTo>
                    <a:pt x="984" y="2848"/>
                  </a:lnTo>
                  <a:cubicBezTo>
                    <a:pt x="984" y="2784"/>
                    <a:pt x="984" y="2784"/>
                    <a:pt x="984" y="2784"/>
                  </a:cubicBezTo>
                  <a:cubicBezTo>
                    <a:pt x="920" y="2593"/>
                    <a:pt x="920" y="2402"/>
                    <a:pt x="920" y="2211"/>
                  </a:cubicBezTo>
                  <a:cubicBezTo>
                    <a:pt x="962" y="1238"/>
                    <a:pt x="1763" y="603"/>
                    <a:pt x="2576" y="603"/>
                  </a:cubicBezTo>
                  <a:cubicBezTo>
                    <a:pt x="2987" y="603"/>
                    <a:pt x="3402" y="765"/>
                    <a:pt x="3722" y="1129"/>
                  </a:cubicBezTo>
                  <a:cubicBezTo>
                    <a:pt x="4723" y="2130"/>
                    <a:pt x="4003" y="3869"/>
                    <a:pt x="2588" y="3869"/>
                  </a:cubicBezTo>
                  <a:cubicBezTo>
                    <a:pt x="2563" y="3869"/>
                    <a:pt x="2538" y="3868"/>
                    <a:pt x="2512" y="3867"/>
                  </a:cubicBezTo>
                  <a:cubicBezTo>
                    <a:pt x="2385" y="3867"/>
                    <a:pt x="2258" y="3994"/>
                    <a:pt x="2258" y="4122"/>
                  </a:cubicBezTo>
                  <a:cubicBezTo>
                    <a:pt x="2194" y="4313"/>
                    <a:pt x="2321" y="4440"/>
                    <a:pt x="2512" y="4440"/>
                  </a:cubicBezTo>
                  <a:cubicBezTo>
                    <a:pt x="2537" y="4441"/>
                    <a:pt x="2562" y="4441"/>
                    <a:pt x="2586" y="4441"/>
                  </a:cubicBezTo>
                  <a:cubicBezTo>
                    <a:pt x="4699" y="4441"/>
                    <a:pt x="5614" y="1751"/>
                    <a:pt x="3977" y="492"/>
                  </a:cubicBezTo>
                  <a:cubicBezTo>
                    <a:pt x="3538" y="151"/>
                    <a:pt x="3054" y="0"/>
                    <a:pt x="2586" y="0"/>
                  </a:cubicBezTo>
                  <a:close/>
                </a:path>
              </a:pathLst>
            </a:custGeom>
            <a:solidFill>
              <a:srgbClr val="F3A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2" name="Google Shape;972;p51"/>
            <p:cNvSpPr/>
            <p:nvPr/>
          </p:nvSpPr>
          <p:spPr>
            <a:xfrm>
              <a:off x="3691375" y="2642500"/>
              <a:ext cx="43200" cy="35500"/>
            </a:xfrm>
            <a:custGeom>
              <a:avLst/>
              <a:gdLst/>
              <a:ahLst/>
              <a:cxnLst/>
              <a:rect l="l" t="t" r="r" b="b"/>
              <a:pathLst>
                <a:path w="1728" h="1420" extrusionOk="0">
                  <a:moveTo>
                    <a:pt x="821" y="1"/>
                  </a:moveTo>
                  <a:cubicBezTo>
                    <a:pt x="803" y="1"/>
                    <a:pt x="784" y="1"/>
                    <a:pt x="765" y="3"/>
                  </a:cubicBezTo>
                  <a:cubicBezTo>
                    <a:pt x="319" y="3"/>
                    <a:pt x="1" y="257"/>
                    <a:pt x="1" y="703"/>
                  </a:cubicBezTo>
                  <a:cubicBezTo>
                    <a:pt x="1" y="1085"/>
                    <a:pt x="319" y="1404"/>
                    <a:pt x="701" y="1404"/>
                  </a:cubicBezTo>
                  <a:cubicBezTo>
                    <a:pt x="757" y="1414"/>
                    <a:pt x="810" y="1419"/>
                    <a:pt x="859" y="1419"/>
                  </a:cubicBezTo>
                  <a:cubicBezTo>
                    <a:pt x="1706" y="1419"/>
                    <a:pt x="1728" y="1"/>
                    <a:pt x="821" y="1"/>
                  </a:cubicBezTo>
                  <a:close/>
                </a:path>
              </a:pathLst>
            </a:custGeom>
            <a:solidFill>
              <a:srgbClr val="FCEE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3" name="Google Shape;973;p51"/>
            <p:cNvSpPr/>
            <p:nvPr/>
          </p:nvSpPr>
          <p:spPr>
            <a:xfrm>
              <a:off x="3657950" y="2557050"/>
              <a:ext cx="128525" cy="111025"/>
            </a:xfrm>
            <a:custGeom>
              <a:avLst/>
              <a:gdLst/>
              <a:ahLst/>
              <a:cxnLst/>
              <a:rect l="l" t="t" r="r" b="b"/>
              <a:pathLst>
                <a:path w="5141" h="4441" extrusionOk="0">
                  <a:moveTo>
                    <a:pt x="2258" y="1"/>
                  </a:moveTo>
                  <a:cubicBezTo>
                    <a:pt x="1162" y="1"/>
                    <a:pt x="106" y="835"/>
                    <a:pt x="64" y="2147"/>
                  </a:cubicBezTo>
                  <a:cubicBezTo>
                    <a:pt x="0" y="2338"/>
                    <a:pt x="64" y="2593"/>
                    <a:pt x="128" y="2784"/>
                  </a:cubicBezTo>
                  <a:lnTo>
                    <a:pt x="701" y="2784"/>
                  </a:lnTo>
                  <a:lnTo>
                    <a:pt x="701" y="2720"/>
                  </a:lnTo>
                  <a:cubicBezTo>
                    <a:pt x="637" y="2529"/>
                    <a:pt x="573" y="2338"/>
                    <a:pt x="573" y="2147"/>
                  </a:cubicBezTo>
                  <a:cubicBezTo>
                    <a:pt x="616" y="1174"/>
                    <a:pt x="1416" y="567"/>
                    <a:pt x="2248" y="567"/>
                  </a:cubicBezTo>
                  <a:cubicBezTo>
                    <a:pt x="2668" y="567"/>
                    <a:pt x="3097" y="722"/>
                    <a:pt x="3439" y="1064"/>
                  </a:cubicBezTo>
                  <a:cubicBezTo>
                    <a:pt x="4394" y="2147"/>
                    <a:pt x="3630" y="3866"/>
                    <a:pt x="2165" y="3866"/>
                  </a:cubicBezTo>
                  <a:cubicBezTo>
                    <a:pt x="2038" y="3866"/>
                    <a:pt x="1911" y="3994"/>
                    <a:pt x="1911" y="4121"/>
                  </a:cubicBezTo>
                  <a:cubicBezTo>
                    <a:pt x="1847" y="4249"/>
                    <a:pt x="1974" y="4440"/>
                    <a:pt x="2165" y="4440"/>
                  </a:cubicBezTo>
                  <a:cubicBezTo>
                    <a:pt x="2192" y="4440"/>
                    <a:pt x="2218" y="4441"/>
                    <a:pt x="2244" y="4441"/>
                  </a:cubicBezTo>
                  <a:cubicBezTo>
                    <a:pt x="4166" y="4441"/>
                    <a:pt x="5141" y="2128"/>
                    <a:pt x="3821" y="682"/>
                  </a:cubicBezTo>
                  <a:cubicBezTo>
                    <a:pt x="3373" y="213"/>
                    <a:pt x="2810" y="1"/>
                    <a:pt x="2258" y="1"/>
                  </a:cubicBezTo>
                  <a:close/>
                </a:path>
              </a:pathLst>
            </a:custGeom>
            <a:solidFill>
              <a:srgbClr val="F3A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4" name="Google Shape;974;p51"/>
            <p:cNvSpPr/>
            <p:nvPr/>
          </p:nvSpPr>
          <p:spPr>
            <a:xfrm>
              <a:off x="3766200" y="2644150"/>
              <a:ext cx="36650" cy="36650"/>
            </a:xfrm>
            <a:custGeom>
              <a:avLst/>
              <a:gdLst/>
              <a:ahLst/>
              <a:cxnLst/>
              <a:rect l="l" t="t" r="r" b="b"/>
              <a:pathLst>
                <a:path w="1466" h="1466" extrusionOk="0">
                  <a:moveTo>
                    <a:pt x="765" y="0"/>
                  </a:moveTo>
                  <a:cubicBezTo>
                    <a:pt x="383" y="0"/>
                    <a:pt x="1" y="319"/>
                    <a:pt x="1" y="701"/>
                  </a:cubicBezTo>
                  <a:cubicBezTo>
                    <a:pt x="1" y="1147"/>
                    <a:pt x="319" y="1465"/>
                    <a:pt x="701" y="1465"/>
                  </a:cubicBezTo>
                  <a:cubicBezTo>
                    <a:pt x="1083" y="1465"/>
                    <a:pt x="1465" y="1147"/>
                    <a:pt x="1465" y="765"/>
                  </a:cubicBezTo>
                  <a:cubicBezTo>
                    <a:pt x="1465" y="382"/>
                    <a:pt x="1147" y="64"/>
                    <a:pt x="765" y="0"/>
                  </a:cubicBezTo>
                  <a:close/>
                </a:path>
              </a:pathLst>
            </a:custGeom>
            <a:solidFill>
              <a:srgbClr val="FCEE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5" name="Google Shape;975;p51"/>
            <p:cNvSpPr/>
            <p:nvPr/>
          </p:nvSpPr>
          <p:spPr>
            <a:xfrm>
              <a:off x="3734375" y="2560225"/>
              <a:ext cx="128525" cy="109450"/>
            </a:xfrm>
            <a:custGeom>
              <a:avLst/>
              <a:gdLst/>
              <a:ahLst/>
              <a:cxnLst/>
              <a:rect l="l" t="t" r="r" b="b"/>
              <a:pathLst>
                <a:path w="5141" h="4378" extrusionOk="0">
                  <a:moveTo>
                    <a:pt x="2241" y="1"/>
                  </a:moveTo>
                  <a:cubicBezTo>
                    <a:pt x="1126" y="1"/>
                    <a:pt x="42" y="835"/>
                    <a:pt x="0" y="2147"/>
                  </a:cubicBezTo>
                  <a:cubicBezTo>
                    <a:pt x="0" y="2338"/>
                    <a:pt x="0" y="2529"/>
                    <a:pt x="64" y="2784"/>
                  </a:cubicBezTo>
                  <a:lnTo>
                    <a:pt x="637" y="2784"/>
                  </a:lnTo>
                  <a:lnTo>
                    <a:pt x="637" y="2721"/>
                  </a:lnTo>
                  <a:cubicBezTo>
                    <a:pt x="573" y="2529"/>
                    <a:pt x="509" y="2338"/>
                    <a:pt x="509" y="2147"/>
                  </a:cubicBezTo>
                  <a:cubicBezTo>
                    <a:pt x="552" y="1175"/>
                    <a:pt x="1352" y="567"/>
                    <a:pt x="2184" y="567"/>
                  </a:cubicBezTo>
                  <a:cubicBezTo>
                    <a:pt x="2605" y="567"/>
                    <a:pt x="3033" y="722"/>
                    <a:pt x="3375" y="1065"/>
                  </a:cubicBezTo>
                  <a:cubicBezTo>
                    <a:pt x="4313" y="2128"/>
                    <a:pt x="3593" y="3805"/>
                    <a:pt x="2180" y="3805"/>
                  </a:cubicBezTo>
                  <a:cubicBezTo>
                    <a:pt x="2154" y="3805"/>
                    <a:pt x="2128" y="3804"/>
                    <a:pt x="2102" y="3803"/>
                  </a:cubicBezTo>
                  <a:cubicBezTo>
                    <a:pt x="1974" y="3803"/>
                    <a:pt x="1847" y="3931"/>
                    <a:pt x="1847" y="4122"/>
                  </a:cubicBezTo>
                  <a:cubicBezTo>
                    <a:pt x="1847" y="4249"/>
                    <a:pt x="1974" y="4376"/>
                    <a:pt x="2102" y="4376"/>
                  </a:cubicBezTo>
                  <a:cubicBezTo>
                    <a:pt x="2129" y="4377"/>
                    <a:pt x="2155" y="4378"/>
                    <a:pt x="2182" y="4378"/>
                  </a:cubicBezTo>
                  <a:cubicBezTo>
                    <a:pt x="4105" y="4378"/>
                    <a:pt x="5140" y="2127"/>
                    <a:pt x="3821" y="683"/>
                  </a:cubicBezTo>
                  <a:cubicBezTo>
                    <a:pt x="3373" y="213"/>
                    <a:pt x="2803" y="1"/>
                    <a:pt x="2241" y="1"/>
                  </a:cubicBezTo>
                  <a:close/>
                </a:path>
              </a:pathLst>
            </a:custGeom>
            <a:solidFill>
              <a:srgbClr val="F3A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6" name="Google Shape;976;p51"/>
            <p:cNvSpPr/>
            <p:nvPr/>
          </p:nvSpPr>
          <p:spPr>
            <a:xfrm>
              <a:off x="3836250" y="2647325"/>
              <a:ext cx="49375" cy="36650"/>
            </a:xfrm>
            <a:custGeom>
              <a:avLst/>
              <a:gdLst/>
              <a:ahLst/>
              <a:cxnLst/>
              <a:rect l="l" t="t" r="r" b="b"/>
              <a:pathLst>
                <a:path w="1975" h="1466" extrusionOk="0">
                  <a:moveTo>
                    <a:pt x="1020" y="1"/>
                  </a:moveTo>
                  <a:cubicBezTo>
                    <a:pt x="64" y="1"/>
                    <a:pt x="1" y="1402"/>
                    <a:pt x="956" y="1465"/>
                  </a:cubicBezTo>
                  <a:cubicBezTo>
                    <a:pt x="1911" y="1465"/>
                    <a:pt x="1975" y="64"/>
                    <a:pt x="1020" y="1"/>
                  </a:cubicBezTo>
                  <a:close/>
                </a:path>
              </a:pathLst>
            </a:custGeom>
            <a:solidFill>
              <a:srgbClr val="FCEE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7" name="Google Shape;977;p51"/>
            <p:cNvSpPr/>
            <p:nvPr/>
          </p:nvSpPr>
          <p:spPr>
            <a:xfrm>
              <a:off x="3809200" y="2562300"/>
              <a:ext cx="128525" cy="110550"/>
            </a:xfrm>
            <a:custGeom>
              <a:avLst/>
              <a:gdLst/>
              <a:ahLst/>
              <a:cxnLst/>
              <a:rect l="l" t="t" r="r" b="b"/>
              <a:pathLst>
                <a:path w="5141" h="4422" extrusionOk="0">
                  <a:moveTo>
                    <a:pt x="2204" y="0"/>
                  </a:moveTo>
                  <a:cubicBezTo>
                    <a:pt x="1102" y="0"/>
                    <a:pt x="42" y="830"/>
                    <a:pt x="0" y="2128"/>
                  </a:cubicBezTo>
                  <a:cubicBezTo>
                    <a:pt x="0" y="2383"/>
                    <a:pt x="0" y="2574"/>
                    <a:pt x="64" y="2765"/>
                  </a:cubicBezTo>
                  <a:lnTo>
                    <a:pt x="637" y="2829"/>
                  </a:lnTo>
                  <a:lnTo>
                    <a:pt x="637" y="2765"/>
                  </a:lnTo>
                  <a:cubicBezTo>
                    <a:pt x="573" y="2574"/>
                    <a:pt x="573" y="2383"/>
                    <a:pt x="573" y="2192"/>
                  </a:cubicBezTo>
                  <a:cubicBezTo>
                    <a:pt x="616" y="1219"/>
                    <a:pt x="1388" y="583"/>
                    <a:pt x="2201" y="583"/>
                  </a:cubicBezTo>
                  <a:cubicBezTo>
                    <a:pt x="2612" y="583"/>
                    <a:pt x="3033" y="746"/>
                    <a:pt x="3375" y="1109"/>
                  </a:cubicBezTo>
                  <a:cubicBezTo>
                    <a:pt x="4377" y="2110"/>
                    <a:pt x="3656" y="3849"/>
                    <a:pt x="2241" y="3849"/>
                  </a:cubicBezTo>
                  <a:cubicBezTo>
                    <a:pt x="2216" y="3849"/>
                    <a:pt x="2191" y="3849"/>
                    <a:pt x="2165" y="3848"/>
                  </a:cubicBezTo>
                  <a:cubicBezTo>
                    <a:pt x="1974" y="3848"/>
                    <a:pt x="1847" y="3975"/>
                    <a:pt x="1847" y="4102"/>
                  </a:cubicBezTo>
                  <a:cubicBezTo>
                    <a:pt x="1847" y="4293"/>
                    <a:pt x="1974" y="4421"/>
                    <a:pt x="2102" y="4421"/>
                  </a:cubicBezTo>
                  <a:cubicBezTo>
                    <a:pt x="2128" y="4422"/>
                    <a:pt x="2154" y="4422"/>
                    <a:pt x="2180" y="4422"/>
                  </a:cubicBezTo>
                  <a:cubicBezTo>
                    <a:pt x="4104" y="4422"/>
                    <a:pt x="5141" y="2109"/>
                    <a:pt x="3821" y="727"/>
                  </a:cubicBezTo>
                  <a:cubicBezTo>
                    <a:pt x="3363" y="225"/>
                    <a:pt x="2778" y="0"/>
                    <a:pt x="2204" y="0"/>
                  </a:cubicBezTo>
                  <a:close/>
                </a:path>
              </a:pathLst>
            </a:custGeom>
            <a:solidFill>
              <a:srgbClr val="FBB7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8" name="Google Shape;978;p51"/>
            <p:cNvSpPr/>
            <p:nvPr/>
          </p:nvSpPr>
          <p:spPr>
            <a:xfrm>
              <a:off x="3809200" y="2559125"/>
              <a:ext cx="113125" cy="112100"/>
            </a:xfrm>
            <a:custGeom>
              <a:avLst/>
              <a:gdLst/>
              <a:ahLst/>
              <a:cxnLst/>
              <a:rect l="l" t="t" r="r" b="b"/>
              <a:pathLst>
                <a:path w="4525" h="4484" extrusionOk="0">
                  <a:moveTo>
                    <a:pt x="2205" y="1"/>
                  </a:moveTo>
                  <a:cubicBezTo>
                    <a:pt x="1103" y="1"/>
                    <a:pt x="0" y="735"/>
                    <a:pt x="0" y="2255"/>
                  </a:cubicBezTo>
                  <a:cubicBezTo>
                    <a:pt x="0" y="2446"/>
                    <a:pt x="0" y="2701"/>
                    <a:pt x="64" y="2892"/>
                  </a:cubicBezTo>
                  <a:lnTo>
                    <a:pt x="637" y="2892"/>
                  </a:lnTo>
                  <a:lnTo>
                    <a:pt x="637" y="2828"/>
                  </a:lnTo>
                  <a:cubicBezTo>
                    <a:pt x="573" y="2637"/>
                    <a:pt x="573" y="2446"/>
                    <a:pt x="573" y="2255"/>
                  </a:cubicBezTo>
                  <a:cubicBezTo>
                    <a:pt x="616" y="1282"/>
                    <a:pt x="1388" y="675"/>
                    <a:pt x="2201" y="675"/>
                  </a:cubicBezTo>
                  <a:cubicBezTo>
                    <a:pt x="2612" y="675"/>
                    <a:pt x="3033" y="830"/>
                    <a:pt x="3375" y="1172"/>
                  </a:cubicBezTo>
                  <a:cubicBezTo>
                    <a:pt x="4376" y="2235"/>
                    <a:pt x="3657" y="3913"/>
                    <a:pt x="2244" y="3913"/>
                  </a:cubicBezTo>
                  <a:cubicBezTo>
                    <a:pt x="2218" y="3913"/>
                    <a:pt x="2192" y="3912"/>
                    <a:pt x="2165" y="3911"/>
                  </a:cubicBezTo>
                  <a:cubicBezTo>
                    <a:pt x="1974" y="3911"/>
                    <a:pt x="1847" y="4038"/>
                    <a:pt x="1847" y="4229"/>
                  </a:cubicBezTo>
                  <a:cubicBezTo>
                    <a:pt x="1847" y="4357"/>
                    <a:pt x="1974" y="4484"/>
                    <a:pt x="2102" y="4484"/>
                  </a:cubicBezTo>
                  <a:cubicBezTo>
                    <a:pt x="2420" y="4484"/>
                    <a:pt x="2802" y="4420"/>
                    <a:pt x="3057" y="4293"/>
                  </a:cubicBezTo>
                  <a:cubicBezTo>
                    <a:pt x="3439" y="3911"/>
                    <a:pt x="3821" y="3529"/>
                    <a:pt x="4203" y="3210"/>
                  </a:cubicBezTo>
                  <a:cubicBezTo>
                    <a:pt x="4331" y="2956"/>
                    <a:pt x="4394" y="2701"/>
                    <a:pt x="4394" y="2382"/>
                  </a:cubicBezTo>
                  <a:cubicBezTo>
                    <a:pt x="4525" y="815"/>
                    <a:pt x="3366" y="1"/>
                    <a:pt x="2205" y="1"/>
                  </a:cubicBezTo>
                  <a:close/>
                </a:path>
              </a:pathLst>
            </a:custGeom>
            <a:solidFill>
              <a:srgbClr val="F3A34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9" name="Google Shape;979;p51"/>
            <p:cNvSpPr/>
            <p:nvPr/>
          </p:nvSpPr>
          <p:spPr>
            <a:xfrm>
              <a:off x="3915850" y="2650525"/>
              <a:ext cx="38250" cy="35050"/>
            </a:xfrm>
            <a:custGeom>
              <a:avLst/>
              <a:gdLst/>
              <a:ahLst/>
              <a:cxnLst/>
              <a:rect l="l" t="t" r="r" b="b"/>
              <a:pathLst>
                <a:path w="1530" h="1402" extrusionOk="0">
                  <a:moveTo>
                    <a:pt x="765" y="0"/>
                  </a:moveTo>
                  <a:cubicBezTo>
                    <a:pt x="383" y="0"/>
                    <a:pt x="65" y="255"/>
                    <a:pt x="65" y="701"/>
                  </a:cubicBezTo>
                  <a:cubicBezTo>
                    <a:pt x="1" y="1083"/>
                    <a:pt x="319" y="1401"/>
                    <a:pt x="765" y="1401"/>
                  </a:cubicBezTo>
                  <a:cubicBezTo>
                    <a:pt x="1147" y="1401"/>
                    <a:pt x="1466" y="1146"/>
                    <a:pt x="1466" y="701"/>
                  </a:cubicBezTo>
                  <a:cubicBezTo>
                    <a:pt x="1529" y="319"/>
                    <a:pt x="1211" y="0"/>
                    <a:pt x="765" y="0"/>
                  </a:cubicBezTo>
                  <a:close/>
                </a:path>
              </a:pathLst>
            </a:custGeom>
            <a:solidFill>
              <a:srgbClr val="FCEE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0" name="Google Shape;980;p51"/>
            <p:cNvSpPr/>
            <p:nvPr/>
          </p:nvSpPr>
          <p:spPr>
            <a:xfrm>
              <a:off x="3884025" y="2565025"/>
              <a:ext cx="128525" cy="111025"/>
            </a:xfrm>
            <a:custGeom>
              <a:avLst/>
              <a:gdLst/>
              <a:ahLst/>
              <a:cxnLst/>
              <a:rect l="l" t="t" r="r" b="b"/>
              <a:pathLst>
                <a:path w="5141" h="4441" extrusionOk="0">
                  <a:moveTo>
                    <a:pt x="2241" y="0"/>
                  </a:moveTo>
                  <a:cubicBezTo>
                    <a:pt x="1126" y="0"/>
                    <a:pt x="43" y="834"/>
                    <a:pt x="0" y="2146"/>
                  </a:cubicBezTo>
                  <a:cubicBezTo>
                    <a:pt x="0" y="2337"/>
                    <a:pt x="64" y="2592"/>
                    <a:pt x="128" y="2783"/>
                  </a:cubicBezTo>
                  <a:lnTo>
                    <a:pt x="637" y="2783"/>
                  </a:lnTo>
                  <a:lnTo>
                    <a:pt x="637" y="2720"/>
                  </a:lnTo>
                  <a:cubicBezTo>
                    <a:pt x="573" y="2529"/>
                    <a:pt x="573" y="2337"/>
                    <a:pt x="573" y="2146"/>
                  </a:cubicBezTo>
                  <a:cubicBezTo>
                    <a:pt x="573" y="1174"/>
                    <a:pt x="1360" y="566"/>
                    <a:pt x="2187" y="566"/>
                  </a:cubicBezTo>
                  <a:cubicBezTo>
                    <a:pt x="2605" y="566"/>
                    <a:pt x="3033" y="722"/>
                    <a:pt x="3376" y="1064"/>
                  </a:cubicBezTo>
                  <a:cubicBezTo>
                    <a:pt x="4395" y="2146"/>
                    <a:pt x="3630" y="3866"/>
                    <a:pt x="2166" y="3866"/>
                  </a:cubicBezTo>
                  <a:cubicBezTo>
                    <a:pt x="1847" y="3866"/>
                    <a:pt x="1847" y="4375"/>
                    <a:pt x="2166" y="4439"/>
                  </a:cubicBezTo>
                  <a:cubicBezTo>
                    <a:pt x="2191" y="4440"/>
                    <a:pt x="2216" y="4440"/>
                    <a:pt x="2241" y="4440"/>
                  </a:cubicBezTo>
                  <a:cubicBezTo>
                    <a:pt x="4104" y="4440"/>
                    <a:pt x="5141" y="2127"/>
                    <a:pt x="3821" y="682"/>
                  </a:cubicBezTo>
                  <a:cubicBezTo>
                    <a:pt x="3373" y="212"/>
                    <a:pt x="2803" y="0"/>
                    <a:pt x="2241" y="0"/>
                  </a:cubicBezTo>
                  <a:close/>
                </a:path>
              </a:pathLst>
            </a:custGeom>
            <a:solidFill>
              <a:srgbClr val="FBB7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1" name="Google Shape;981;p51"/>
            <p:cNvSpPr/>
            <p:nvPr/>
          </p:nvSpPr>
          <p:spPr>
            <a:xfrm>
              <a:off x="3985925" y="2652050"/>
              <a:ext cx="43000" cy="36700"/>
            </a:xfrm>
            <a:custGeom>
              <a:avLst/>
              <a:gdLst/>
              <a:ahLst/>
              <a:cxnLst/>
              <a:rect l="l" t="t" r="r" b="b"/>
              <a:pathLst>
                <a:path w="1720" h="1468" extrusionOk="0">
                  <a:moveTo>
                    <a:pt x="946" y="1"/>
                  </a:moveTo>
                  <a:cubicBezTo>
                    <a:pt x="775" y="1"/>
                    <a:pt x="599" y="60"/>
                    <a:pt x="446" y="194"/>
                  </a:cubicBezTo>
                  <a:cubicBezTo>
                    <a:pt x="0" y="640"/>
                    <a:pt x="319" y="1468"/>
                    <a:pt x="955" y="1468"/>
                  </a:cubicBezTo>
                  <a:cubicBezTo>
                    <a:pt x="1337" y="1468"/>
                    <a:pt x="1656" y="1149"/>
                    <a:pt x="1720" y="767"/>
                  </a:cubicBezTo>
                  <a:cubicBezTo>
                    <a:pt x="1720" y="322"/>
                    <a:pt x="1346" y="1"/>
                    <a:pt x="946" y="1"/>
                  </a:cubicBezTo>
                  <a:close/>
                </a:path>
              </a:pathLst>
            </a:custGeom>
            <a:solidFill>
              <a:srgbClr val="FCEE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2" name="Google Shape;982;p51"/>
            <p:cNvSpPr/>
            <p:nvPr/>
          </p:nvSpPr>
          <p:spPr>
            <a:xfrm>
              <a:off x="3960450" y="2568200"/>
              <a:ext cx="126925" cy="109450"/>
            </a:xfrm>
            <a:custGeom>
              <a:avLst/>
              <a:gdLst/>
              <a:ahLst/>
              <a:cxnLst/>
              <a:rect l="l" t="t" r="r" b="b"/>
              <a:pathLst>
                <a:path w="5077" h="4378" extrusionOk="0">
                  <a:moveTo>
                    <a:pt x="2194" y="0"/>
                  </a:moveTo>
                  <a:cubicBezTo>
                    <a:pt x="1098" y="0"/>
                    <a:pt x="42" y="834"/>
                    <a:pt x="0" y="2147"/>
                  </a:cubicBezTo>
                  <a:cubicBezTo>
                    <a:pt x="0" y="2338"/>
                    <a:pt x="0" y="2529"/>
                    <a:pt x="64" y="2784"/>
                  </a:cubicBezTo>
                  <a:lnTo>
                    <a:pt x="573" y="2784"/>
                  </a:lnTo>
                  <a:lnTo>
                    <a:pt x="573" y="2720"/>
                  </a:lnTo>
                  <a:cubicBezTo>
                    <a:pt x="510" y="2529"/>
                    <a:pt x="510" y="2338"/>
                    <a:pt x="510" y="2147"/>
                  </a:cubicBezTo>
                  <a:cubicBezTo>
                    <a:pt x="552" y="1174"/>
                    <a:pt x="1353" y="538"/>
                    <a:pt x="2166" y="538"/>
                  </a:cubicBezTo>
                  <a:cubicBezTo>
                    <a:pt x="2577" y="538"/>
                    <a:pt x="2991" y="701"/>
                    <a:pt x="3312" y="1064"/>
                  </a:cubicBezTo>
                  <a:cubicBezTo>
                    <a:pt x="4312" y="2127"/>
                    <a:pt x="3593" y="3804"/>
                    <a:pt x="2180" y="3804"/>
                  </a:cubicBezTo>
                  <a:cubicBezTo>
                    <a:pt x="2154" y="3804"/>
                    <a:pt x="2128" y="3804"/>
                    <a:pt x="2102" y="3803"/>
                  </a:cubicBezTo>
                  <a:cubicBezTo>
                    <a:pt x="1783" y="3866"/>
                    <a:pt x="1783" y="4312"/>
                    <a:pt x="2102" y="4376"/>
                  </a:cubicBezTo>
                  <a:cubicBezTo>
                    <a:pt x="2129" y="4377"/>
                    <a:pt x="2155" y="4377"/>
                    <a:pt x="2182" y="4377"/>
                  </a:cubicBezTo>
                  <a:cubicBezTo>
                    <a:pt x="4103" y="4377"/>
                    <a:pt x="5077" y="2127"/>
                    <a:pt x="3757" y="682"/>
                  </a:cubicBezTo>
                  <a:cubicBezTo>
                    <a:pt x="3309" y="212"/>
                    <a:pt x="2746" y="0"/>
                    <a:pt x="2194" y="0"/>
                  </a:cubicBezTo>
                  <a:close/>
                </a:path>
              </a:pathLst>
            </a:custGeom>
            <a:solidFill>
              <a:srgbClr val="FBB7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3" name="Google Shape;983;p51"/>
            <p:cNvSpPr/>
            <p:nvPr/>
          </p:nvSpPr>
          <p:spPr>
            <a:xfrm>
              <a:off x="4067100" y="2655300"/>
              <a:ext cx="36650" cy="36625"/>
            </a:xfrm>
            <a:custGeom>
              <a:avLst/>
              <a:gdLst/>
              <a:ahLst/>
              <a:cxnLst/>
              <a:rect l="l" t="t" r="r" b="b"/>
              <a:pathLst>
                <a:path w="1466" h="1465" extrusionOk="0">
                  <a:moveTo>
                    <a:pt x="765" y="0"/>
                  </a:moveTo>
                  <a:cubicBezTo>
                    <a:pt x="383" y="0"/>
                    <a:pt x="1" y="319"/>
                    <a:pt x="1" y="701"/>
                  </a:cubicBezTo>
                  <a:cubicBezTo>
                    <a:pt x="1" y="1083"/>
                    <a:pt x="319" y="1401"/>
                    <a:pt x="701" y="1465"/>
                  </a:cubicBezTo>
                  <a:cubicBezTo>
                    <a:pt x="1084" y="1465"/>
                    <a:pt x="1402" y="1146"/>
                    <a:pt x="1466" y="764"/>
                  </a:cubicBezTo>
                  <a:cubicBezTo>
                    <a:pt x="1466" y="319"/>
                    <a:pt x="1147" y="0"/>
                    <a:pt x="765" y="0"/>
                  </a:cubicBezTo>
                  <a:close/>
                </a:path>
              </a:pathLst>
            </a:custGeom>
            <a:solidFill>
              <a:srgbClr val="FCEE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4" name="Google Shape;984;p51"/>
            <p:cNvSpPr/>
            <p:nvPr/>
          </p:nvSpPr>
          <p:spPr>
            <a:xfrm>
              <a:off x="4035275" y="2570250"/>
              <a:ext cx="128525" cy="110650"/>
            </a:xfrm>
            <a:custGeom>
              <a:avLst/>
              <a:gdLst/>
              <a:ahLst/>
              <a:cxnLst/>
              <a:rect l="l" t="t" r="r" b="b"/>
              <a:pathLst>
                <a:path w="5141" h="4426" extrusionOk="0">
                  <a:moveTo>
                    <a:pt x="2204" y="0"/>
                  </a:moveTo>
                  <a:cubicBezTo>
                    <a:pt x="1103" y="0"/>
                    <a:pt x="42" y="830"/>
                    <a:pt x="0" y="2128"/>
                  </a:cubicBezTo>
                  <a:cubicBezTo>
                    <a:pt x="0" y="2383"/>
                    <a:pt x="0" y="2574"/>
                    <a:pt x="64" y="2765"/>
                  </a:cubicBezTo>
                  <a:lnTo>
                    <a:pt x="637" y="2829"/>
                  </a:lnTo>
                  <a:lnTo>
                    <a:pt x="637" y="2765"/>
                  </a:lnTo>
                  <a:cubicBezTo>
                    <a:pt x="573" y="2574"/>
                    <a:pt x="510" y="2320"/>
                    <a:pt x="510" y="2128"/>
                  </a:cubicBezTo>
                  <a:cubicBezTo>
                    <a:pt x="552" y="1201"/>
                    <a:pt x="1347" y="581"/>
                    <a:pt x="2175" y="581"/>
                  </a:cubicBezTo>
                  <a:cubicBezTo>
                    <a:pt x="2599" y="581"/>
                    <a:pt x="3031" y="743"/>
                    <a:pt x="3376" y="1110"/>
                  </a:cubicBezTo>
                  <a:cubicBezTo>
                    <a:pt x="4331" y="2128"/>
                    <a:pt x="3567" y="3848"/>
                    <a:pt x="2102" y="3848"/>
                  </a:cubicBezTo>
                  <a:cubicBezTo>
                    <a:pt x="2088" y="3845"/>
                    <a:pt x="2075" y="3844"/>
                    <a:pt x="2062" y="3844"/>
                  </a:cubicBezTo>
                  <a:cubicBezTo>
                    <a:pt x="1797" y="3844"/>
                    <a:pt x="1797" y="4425"/>
                    <a:pt x="2062" y="4425"/>
                  </a:cubicBezTo>
                  <a:cubicBezTo>
                    <a:pt x="2075" y="4425"/>
                    <a:pt x="2088" y="4424"/>
                    <a:pt x="2102" y="4421"/>
                  </a:cubicBezTo>
                  <a:cubicBezTo>
                    <a:pt x="2128" y="4422"/>
                    <a:pt x="2154" y="4422"/>
                    <a:pt x="2180" y="4422"/>
                  </a:cubicBezTo>
                  <a:cubicBezTo>
                    <a:pt x="4104" y="4422"/>
                    <a:pt x="5141" y="2110"/>
                    <a:pt x="3821" y="727"/>
                  </a:cubicBezTo>
                  <a:cubicBezTo>
                    <a:pt x="3363" y="226"/>
                    <a:pt x="2778" y="0"/>
                    <a:pt x="2204" y="0"/>
                  </a:cubicBezTo>
                  <a:close/>
                </a:path>
              </a:pathLst>
            </a:custGeom>
            <a:solidFill>
              <a:srgbClr val="FBB7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5" name="Google Shape;985;p51"/>
            <p:cNvSpPr/>
            <p:nvPr/>
          </p:nvSpPr>
          <p:spPr>
            <a:xfrm>
              <a:off x="4137175" y="2658475"/>
              <a:ext cx="41400" cy="35050"/>
            </a:xfrm>
            <a:custGeom>
              <a:avLst/>
              <a:gdLst/>
              <a:ahLst/>
              <a:cxnLst/>
              <a:rect l="l" t="t" r="r" b="b"/>
              <a:pathLst>
                <a:path w="1656" h="1402" extrusionOk="0">
                  <a:moveTo>
                    <a:pt x="955" y="1"/>
                  </a:moveTo>
                  <a:cubicBezTo>
                    <a:pt x="64" y="1"/>
                    <a:pt x="0" y="1274"/>
                    <a:pt x="892" y="1402"/>
                  </a:cubicBezTo>
                  <a:cubicBezTo>
                    <a:pt x="1274" y="1402"/>
                    <a:pt x="1656" y="1147"/>
                    <a:pt x="1656" y="701"/>
                  </a:cubicBezTo>
                  <a:cubicBezTo>
                    <a:pt x="1656" y="319"/>
                    <a:pt x="1337" y="1"/>
                    <a:pt x="955" y="1"/>
                  </a:cubicBezTo>
                  <a:close/>
                </a:path>
              </a:pathLst>
            </a:custGeom>
            <a:solidFill>
              <a:srgbClr val="FCEEE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6" name="Google Shape;986;p51"/>
            <p:cNvSpPr/>
            <p:nvPr/>
          </p:nvSpPr>
          <p:spPr>
            <a:xfrm>
              <a:off x="4110100" y="2572975"/>
              <a:ext cx="128525" cy="109450"/>
            </a:xfrm>
            <a:custGeom>
              <a:avLst/>
              <a:gdLst/>
              <a:ahLst/>
              <a:cxnLst/>
              <a:rect l="l" t="t" r="r" b="b"/>
              <a:pathLst>
                <a:path w="5141" h="4378" extrusionOk="0">
                  <a:moveTo>
                    <a:pt x="2241" y="0"/>
                  </a:moveTo>
                  <a:cubicBezTo>
                    <a:pt x="1126" y="0"/>
                    <a:pt x="43" y="834"/>
                    <a:pt x="0" y="2147"/>
                  </a:cubicBezTo>
                  <a:cubicBezTo>
                    <a:pt x="0" y="2338"/>
                    <a:pt x="0" y="2593"/>
                    <a:pt x="64" y="2784"/>
                  </a:cubicBezTo>
                  <a:lnTo>
                    <a:pt x="637" y="2784"/>
                  </a:lnTo>
                  <a:lnTo>
                    <a:pt x="637" y="2720"/>
                  </a:lnTo>
                  <a:cubicBezTo>
                    <a:pt x="574" y="2529"/>
                    <a:pt x="510" y="2338"/>
                    <a:pt x="574" y="2147"/>
                  </a:cubicBezTo>
                  <a:cubicBezTo>
                    <a:pt x="574" y="1174"/>
                    <a:pt x="1360" y="567"/>
                    <a:pt x="2187" y="567"/>
                  </a:cubicBezTo>
                  <a:cubicBezTo>
                    <a:pt x="2605" y="567"/>
                    <a:pt x="3033" y="722"/>
                    <a:pt x="3376" y="1064"/>
                  </a:cubicBezTo>
                  <a:cubicBezTo>
                    <a:pt x="4331" y="2147"/>
                    <a:pt x="3567" y="3866"/>
                    <a:pt x="2166" y="3866"/>
                  </a:cubicBezTo>
                  <a:cubicBezTo>
                    <a:pt x="2132" y="3855"/>
                    <a:pt x="2100" y="3850"/>
                    <a:pt x="2071" y="3850"/>
                  </a:cubicBezTo>
                  <a:cubicBezTo>
                    <a:pt x="1934" y="3850"/>
                    <a:pt x="1847" y="3964"/>
                    <a:pt x="1847" y="4121"/>
                  </a:cubicBezTo>
                  <a:cubicBezTo>
                    <a:pt x="1847" y="4248"/>
                    <a:pt x="1975" y="4376"/>
                    <a:pt x="2102" y="4376"/>
                  </a:cubicBezTo>
                  <a:cubicBezTo>
                    <a:pt x="2129" y="4377"/>
                    <a:pt x="2156" y="4377"/>
                    <a:pt x="2182" y="4377"/>
                  </a:cubicBezTo>
                  <a:cubicBezTo>
                    <a:pt x="4105" y="4377"/>
                    <a:pt x="5141" y="2127"/>
                    <a:pt x="3821" y="682"/>
                  </a:cubicBezTo>
                  <a:cubicBezTo>
                    <a:pt x="3373" y="212"/>
                    <a:pt x="2803" y="0"/>
                    <a:pt x="2241" y="0"/>
                  </a:cubicBezTo>
                  <a:close/>
                </a:path>
              </a:pathLst>
            </a:custGeom>
            <a:solidFill>
              <a:srgbClr val="FBB75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87" name="Google Shape;987;p51"/>
          <p:cNvSpPr/>
          <p:nvPr/>
        </p:nvSpPr>
        <p:spPr>
          <a:xfrm rot="9990517">
            <a:off x="7806181" y="3023519"/>
            <a:ext cx="217216" cy="68708"/>
          </a:xfrm>
          <a:custGeom>
            <a:avLst/>
            <a:gdLst/>
            <a:ahLst/>
            <a:cxnLst/>
            <a:rect l="l" t="t" r="r" b="b"/>
            <a:pathLst>
              <a:path w="4839" h="1684" extrusionOk="0">
                <a:moveTo>
                  <a:pt x="228" y="1"/>
                </a:moveTo>
                <a:cubicBezTo>
                  <a:pt x="118" y="1"/>
                  <a:pt x="0" y="99"/>
                  <a:pt x="49" y="228"/>
                </a:cubicBezTo>
                <a:lnTo>
                  <a:pt x="74" y="278"/>
                </a:lnTo>
                <a:lnTo>
                  <a:pt x="99" y="354"/>
                </a:lnTo>
                <a:cubicBezTo>
                  <a:pt x="124" y="404"/>
                  <a:pt x="174" y="454"/>
                  <a:pt x="199" y="504"/>
                </a:cubicBezTo>
                <a:cubicBezTo>
                  <a:pt x="325" y="680"/>
                  <a:pt x="450" y="856"/>
                  <a:pt x="626" y="981"/>
                </a:cubicBezTo>
                <a:cubicBezTo>
                  <a:pt x="852" y="1207"/>
                  <a:pt x="1103" y="1357"/>
                  <a:pt x="1404" y="1483"/>
                </a:cubicBezTo>
                <a:cubicBezTo>
                  <a:pt x="1555" y="1533"/>
                  <a:pt x="1731" y="1583"/>
                  <a:pt x="1906" y="1634"/>
                </a:cubicBezTo>
                <a:cubicBezTo>
                  <a:pt x="2082" y="1659"/>
                  <a:pt x="2258" y="1684"/>
                  <a:pt x="2433" y="1684"/>
                </a:cubicBezTo>
                <a:cubicBezTo>
                  <a:pt x="2609" y="1684"/>
                  <a:pt x="2785" y="1684"/>
                  <a:pt x="2960" y="1659"/>
                </a:cubicBezTo>
                <a:cubicBezTo>
                  <a:pt x="3136" y="1634"/>
                  <a:pt x="3312" y="1583"/>
                  <a:pt x="3487" y="1508"/>
                </a:cubicBezTo>
                <a:cubicBezTo>
                  <a:pt x="3638" y="1458"/>
                  <a:pt x="3789" y="1383"/>
                  <a:pt x="3939" y="1307"/>
                </a:cubicBezTo>
                <a:cubicBezTo>
                  <a:pt x="4065" y="1232"/>
                  <a:pt x="4190" y="1132"/>
                  <a:pt x="4291" y="1031"/>
                </a:cubicBezTo>
                <a:cubicBezTo>
                  <a:pt x="4366" y="956"/>
                  <a:pt x="4466" y="856"/>
                  <a:pt x="4542" y="755"/>
                </a:cubicBezTo>
                <a:cubicBezTo>
                  <a:pt x="4592" y="680"/>
                  <a:pt x="4642" y="579"/>
                  <a:pt x="4692" y="504"/>
                </a:cubicBezTo>
                <a:cubicBezTo>
                  <a:pt x="4717" y="429"/>
                  <a:pt x="4742" y="328"/>
                  <a:pt x="4767" y="253"/>
                </a:cubicBezTo>
                <a:cubicBezTo>
                  <a:pt x="4839" y="128"/>
                  <a:pt x="4732" y="16"/>
                  <a:pt x="4629" y="16"/>
                </a:cubicBezTo>
                <a:cubicBezTo>
                  <a:pt x="4587" y="16"/>
                  <a:pt x="4545" y="34"/>
                  <a:pt x="4516" y="77"/>
                </a:cubicBezTo>
                <a:lnTo>
                  <a:pt x="4466" y="128"/>
                </a:lnTo>
                <a:lnTo>
                  <a:pt x="4441" y="178"/>
                </a:lnTo>
                <a:cubicBezTo>
                  <a:pt x="4416" y="203"/>
                  <a:pt x="4391" y="228"/>
                  <a:pt x="4366" y="303"/>
                </a:cubicBezTo>
                <a:cubicBezTo>
                  <a:pt x="4240" y="429"/>
                  <a:pt x="4115" y="554"/>
                  <a:pt x="3964" y="655"/>
                </a:cubicBezTo>
                <a:cubicBezTo>
                  <a:pt x="3864" y="705"/>
                  <a:pt x="3764" y="780"/>
                  <a:pt x="3663" y="830"/>
                </a:cubicBezTo>
                <a:cubicBezTo>
                  <a:pt x="3538" y="881"/>
                  <a:pt x="3437" y="931"/>
                  <a:pt x="3312" y="956"/>
                </a:cubicBezTo>
                <a:cubicBezTo>
                  <a:pt x="3161" y="1006"/>
                  <a:pt x="3036" y="1031"/>
                  <a:pt x="2910" y="1031"/>
                </a:cubicBezTo>
                <a:cubicBezTo>
                  <a:pt x="2760" y="1056"/>
                  <a:pt x="2609" y="1056"/>
                  <a:pt x="2458" y="1056"/>
                </a:cubicBezTo>
                <a:lnTo>
                  <a:pt x="2232" y="1056"/>
                </a:lnTo>
                <a:lnTo>
                  <a:pt x="2007" y="1031"/>
                </a:lnTo>
                <a:cubicBezTo>
                  <a:pt x="1881" y="1006"/>
                  <a:pt x="1731" y="981"/>
                  <a:pt x="1605" y="931"/>
                </a:cubicBezTo>
                <a:cubicBezTo>
                  <a:pt x="1203" y="805"/>
                  <a:pt x="802" y="579"/>
                  <a:pt x="501" y="278"/>
                </a:cubicBezTo>
                <a:cubicBezTo>
                  <a:pt x="400" y="178"/>
                  <a:pt x="350" y="128"/>
                  <a:pt x="350" y="128"/>
                </a:cubicBezTo>
                <a:lnTo>
                  <a:pt x="375" y="103"/>
                </a:lnTo>
                <a:cubicBezTo>
                  <a:pt x="348" y="31"/>
                  <a:pt x="290" y="1"/>
                  <a:pt x="22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8" name="Google Shape;988;p51"/>
          <p:cNvSpPr/>
          <p:nvPr/>
        </p:nvSpPr>
        <p:spPr>
          <a:xfrm rot="10784874" flipH="1">
            <a:off x="7252802" y="3023521"/>
            <a:ext cx="217213" cy="68708"/>
          </a:xfrm>
          <a:custGeom>
            <a:avLst/>
            <a:gdLst/>
            <a:ahLst/>
            <a:cxnLst/>
            <a:rect l="l" t="t" r="r" b="b"/>
            <a:pathLst>
              <a:path w="4839" h="1684" extrusionOk="0">
                <a:moveTo>
                  <a:pt x="228" y="1"/>
                </a:moveTo>
                <a:cubicBezTo>
                  <a:pt x="118" y="1"/>
                  <a:pt x="0" y="99"/>
                  <a:pt x="49" y="228"/>
                </a:cubicBezTo>
                <a:lnTo>
                  <a:pt x="74" y="278"/>
                </a:lnTo>
                <a:lnTo>
                  <a:pt x="99" y="354"/>
                </a:lnTo>
                <a:cubicBezTo>
                  <a:pt x="124" y="404"/>
                  <a:pt x="174" y="454"/>
                  <a:pt x="199" y="504"/>
                </a:cubicBezTo>
                <a:cubicBezTo>
                  <a:pt x="325" y="680"/>
                  <a:pt x="450" y="856"/>
                  <a:pt x="626" y="981"/>
                </a:cubicBezTo>
                <a:cubicBezTo>
                  <a:pt x="852" y="1207"/>
                  <a:pt x="1103" y="1357"/>
                  <a:pt x="1404" y="1483"/>
                </a:cubicBezTo>
                <a:cubicBezTo>
                  <a:pt x="1555" y="1533"/>
                  <a:pt x="1731" y="1583"/>
                  <a:pt x="1906" y="1634"/>
                </a:cubicBezTo>
                <a:cubicBezTo>
                  <a:pt x="2082" y="1659"/>
                  <a:pt x="2258" y="1684"/>
                  <a:pt x="2433" y="1684"/>
                </a:cubicBezTo>
                <a:cubicBezTo>
                  <a:pt x="2609" y="1684"/>
                  <a:pt x="2785" y="1684"/>
                  <a:pt x="2960" y="1659"/>
                </a:cubicBezTo>
                <a:cubicBezTo>
                  <a:pt x="3136" y="1634"/>
                  <a:pt x="3312" y="1583"/>
                  <a:pt x="3487" y="1508"/>
                </a:cubicBezTo>
                <a:cubicBezTo>
                  <a:pt x="3638" y="1458"/>
                  <a:pt x="3789" y="1383"/>
                  <a:pt x="3939" y="1307"/>
                </a:cubicBezTo>
                <a:cubicBezTo>
                  <a:pt x="4065" y="1232"/>
                  <a:pt x="4190" y="1132"/>
                  <a:pt x="4291" y="1031"/>
                </a:cubicBezTo>
                <a:cubicBezTo>
                  <a:pt x="4366" y="956"/>
                  <a:pt x="4466" y="856"/>
                  <a:pt x="4542" y="755"/>
                </a:cubicBezTo>
                <a:cubicBezTo>
                  <a:pt x="4592" y="680"/>
                  <a:pt x="4642" y="579"/>
                  <a:pt x="4692" y="504"/>
                </a:cubicBezTo>
                <a:cubicBezTo>
                  <a:pt x="4717" y="429"/>
                  <a:pt x="4742" y="328"/>
                  <a:pt x="4767" y="253"/>
                </a:cubicBezTo>
                <a:cubicBezTo>
                  <a:pt x="4839" y="128"/>
                  <a:pt x="4732" y="16"/>
                  <a:pt x="4629" y="16"/>
                </a:cubicBezTo>
                <a:cubicBezTo>
                  <a:pt x="4587" y="16"/>
                  <a:pt x="4545" y="34"/>
                  <a:pt x="4516" y="77"/>
                </a:cubicBezTo>
                <a:lnTo>
                  <a:pt x="4466" y="128"/>
                </a:lnTo>
                <a:lnTo>
                  <a:pt x="4441" y="178"/>
                </a:lnTo>
                <a:cubicBezTo>
                  <a:pt x="4416" y="203"/>
                  <a:pt x="4391" y="228"/>
                  <a:pt x="4366" y="303"/>
                </a:cubicBezTo>
                <a:cubicBezTo>
                  <a:pt x="4240" y="429"/>
                  <a:pt x="4115" y="554"/>
                  <a:pt x="3964" y="655"/>
                </a:cubicBezTo>
                <a:cubicBezTo>
                  <a:pt x="3864" y="705"/>
                  <a:pt x="3764" y="780"/>
                  <a:pt x="3663" y="830"/>
                </a:cubicBezTo>
                <a:cubicBezTo>
                  <a:pt x="3538" y="881"/>
                  <a:pt x="3437" y="931"/>
                  <a:pt x="3312" y="956"/>
                </a:cubicBezTo>
                <a:cubicBezTo>
                  <a:pt x="3161" y="1006"/>
                  <a:pt x="3036" y="1031"/>
                  <a:pt x="2910" y="1031"/>
                </a:cubicBezTo>
                <a:cubicBezTo>
                  <a:pt x="2760" y="1056"/>
                  <a:pt x="2609" y="1056"/>
                  <a:pt x="2458" y="1056"/>
                </a:cubicBezTo>
                <a:lnTo>
                  <a:pt x="2232" y="1056"/>
                </a:lnTo>
                <a:lnTo>
                  <a:pt x="2007" y="1031"/>
                </a:lnTo>
                <a:cubicBezTo>
                  <a:pt x="1881" y="1006"/>
                  <a:pt x="1731" y="981"/>
                  <a:pt x="1605" y="931"/>
                </a:cubicBezTo>
                <a:cubicBezTo>
                  <a:pt x="1203" y="805"/>
                  <a:pt x="802" y="579"/>
                  <a:pt x="501" y="278"/>
                </a:cubicBezTo>
                <a:cubicBezTo>
                  <a:pt x="400" y="178"/>
                  <a:pt x="350" y="128"/>
                  <a:pt x="350" y="128"/>
                </a:cubicBezTo>
                <a:lnTo>
                  <a:pt x="375" y="103"/>
                </a:lnTo>
                <a:cubicBezTo>
                  <a:pt x="348" y="31"/>
                  <a:pt x="290" y="1"/>
                  <a:pt x="228" y="1"/>
                </a:cubicBezTo>
                <a:close/>
              </a:path>
            </a:pathLst>
          </a:custGeom>
          <a:solidFill>
            <a:srgbClr val="0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8EFD65DA-4B4B-4151-A4F5-CFC20675BB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60178" y="257207"/>
            <a:ext cx="3080658" cy="476659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ix Steps Cartoon Hand Wash, Washing Hands, Simple Hand Wash, Hand Wash PNG  Transparent Clipart Image and PSD File for Free Download | Hand washing,  Coloring for kids, Wash your hands">
            <a:extLst>
              <a:ext uri="{FF2B5EF4-FFF2-40B4-BE49-F238E27FC236}">
                <a16:creationId xmlns:a16="http://schemas.microsoft.com/office/drawing/2014/main" id="{30F64292-61FE-4C82-8D94-90C119FCEAB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4470"/>
          <a:stretch/>
        </p:blipFill>
        <p:spPr bwMode="auto">
          <a:xfrm>
            <a:off x="1503996" y="644543"/>
            <a:ext cx="5775024" cy="4619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Google Shape;904;p51">
            <a:extLst>
              <a:ext uri="{FF2B5EF4-FFF2-40B4-BE49-F238E27FC236}">
                <a16:creationId xmlns:a16="http://schemas.microsoft.com/office/drawing/2014/main" id="{E9A5E4B6-BD4F-4344-A2E9-0A8321BC969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510363" y="125550"/>
            <a:ext cx="8835656" cy="653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5500" dirty="0">
                <a:solidFill>
                  <a:schemeClr val="bg2">
                    <a:lumMod val="75000"/>
                  </a:schemeClr>
                </a:solidFill>
              </a:rPr>
              <a:t>Steps to wash your hands</a:t>
            </a:r>
            <a:endParaRPr sz="5500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60948"/>
      </p:ext>
    </p:extLst>
  </p:cSld>
  <p:clrMapOvr>
    <a:masterClrMapping/>
  </p:clrMapOvr>
</p:sld>
</file>

<file path=ppt/theme/theme1.xml><?xml version="1.0" encoding="utf-8"?>
<a:theme xmlns:a="http://schemas.openxmlformats.org/drawingml/2006/main" name="Color Choices Lesson by Slidesgo">
  <a:themeElements>
    <a:clrScheme name="Simple Light">
      <a:dk1>
        <a:srgbClr val="000000"/>
      </a:dk1>
      <a:lt1>
        <a:srgbClr val="FFFFFF"/>
      </a:lt1>
      <a:dk2>
        <a:srgbClr val="3B58A1"/>
      </a:dk2>
      <a:lt2>
        <a:srgbClr val="EEEEEE"/>
      </a:lt2>
      <a:accent1>
        <a:srgbClr val="FF73AB"/>
      </a:accent1>
      <a:accent2>
        <a:srgbClr val="212121"/>
      </a:accent2>
      <a:accent3>
        <a:srgbClr val="45A8DE"/>
      </a:accent3>
      <a:accent4>
        <a:srgbClr val="F7C42B"/>
      </a:accent4>
      <a:accent5>
        <a:srgbClr val="DDAB10"/>
      </a:accent5>
      <a:accent6>
        <a:srgbClr val="FCA0C5"/>
      </a:accent6>
      <a:hlink>
        <a:srgbClr val="F7C42B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264</Words>
  <Application>Microsoft Office PowerPoint</Application>
  <PresentationFormat>Presentación en pantalla (16:9)</PresentationFormat>
  <Paragraphs>33</Paragraphs>
  <Slides>9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Gochi Hand</vt:lpstr>
      <vt:lpstr>Arial</vt:lpstr>
      <vt:lpstr>Open Sans</vt:lpstr>
      <vt:lpstr>Color Choices Lesson by Slidesgo</vt:lpstr>
      <vt:lpstr>Technology and  computer science</vt:lpstr>
      <vt:lpstr>Agenda:</vt:lpstr>
      <vt:lpstr>What is a Word processing program?   A Word processing program is an electronic tool or software that allows you to create, and modify a text document using an electronic device such as computers, tablets, or even smartphones.  </vt:lpstr>
      <vt:lpstr>Main functions:</vt:lpstr>
      <vt:lpstr>Most known softwares </vt:lpstr>
      <vt:lpstr>Working area </vt:lpstr>
      <vt:lpstr>Using the font menu, inserting images and shapes, we will create a poster about good hand washing to avoid coronavirus.</vt:lpstr>
      <vt:lpstr>Example</vt:lpstr>
      <vt:lpstr>Steps to wash your hands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Tecnología e informática</dc:title>
  <dc:creator>Jennifer Restrepo</dc:creator>
  <cp:lastModifiedBy>hey.jenn@utp.edu.co</cp:lastModifiedBy>
  <cp:revision>1</cp:revision>
  <dcterms:modified xsi:type="dcterms:W3CDTF">2021-02-26T17:16:16Z</dcterms:modified>
</cp:coreProperties>
</file>